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3.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4.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6.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0" r:id="rId4"/>
    <p:sldMasterId id="2147483742" r:id="rId5"/>
    <p:sldMasterId id="2147483702" r:id="rId6"/>
    <p:sldMasterId id="2147483758" r:id="rId7"/>
    <p:sldMasterId id="2147483746" r:id="rId8"/>
    <p:sldMasterId id="2147483784" r:id="rId9"/>
    <p:sldMasterId id="2147483791" r:id="rId10"/>
  </p:sldMasterIdLst>
  <p:notesMasterIdLst>
    <p:notesMasterId r:id="rId23"/>
  </p:notesMasterIdLst>
  <p:handoutMasterIdLst>
    <p:handoutMasterId r:id="rId24"/>
  </p:handoutMasterIdLst>
  <p:sldIdLst>
    <p:sldId id="2472" r:id="rId11"/>
    <p:sldId id="2453" r:id="rId12"/>
    <p:sldId id="2694" r:id="rId13"/>
    <p:sldId id="2484" r:id="rId14"/>
    <p:sldId id="2485" r:id="rId15"/>
    <p:sldId id="2511" r:id="rId16"/>
    <p:sldId id="2695" r:id="rId17"/>
    <p:sldId id="2488" r:id="rId18"/>
    <p:sldId id="2513" r:id="rId19"/>
    <p:sldId id="2539" r:id="rId20"/>
    <p:sldId id="2490" r:id="rId21"/>
    <p:sldId id="2464" r:id="rId22"/>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5A39919-1A97-29CB-C1CE-CEEF73D1F0C4}" name="Hlavacek, Ian - HPW" initials="HIH" userId="S::Ian.Hlavacek@houstontx.gov::47e59951-0939-4336-95b2-ff672dfc69f6" providerId="AD"/>
  <p188:author id="{96E76843-77D9-C2F3-E863-24BEE85F6322}" name="Lynn, Virginia - HPW" initials="VL" userId="S::Virginia.Lynn@houstontx.gov::a48916ea-e492-49ed-bc00-f10138087e6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A800"/>
    <a:srgbClr val="FFD200"/>
    <a:srgbClr val="09629F"/>
    <a:srgbClr val="C0CBE1"/>
    <a:srgbClr val="7192BB"/>
    <a:srgbClr val="8CA2C7"/>
    <a:srgbClr val="3C78AC"/>
    <a:srgbClr val="C60C3C"/>
    <a:srgbClr val="0062A3"/>
    <a:srgbClr val="00416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FBB1DED-6C37-4C4C-BD0A-609F0E1A958D}" v="3" dt="2024-05-22T18:28:11.07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99"/>
  </p:normalViewPr>
  <p:slideViewPr>
    <p:cSldViewPr snapToGrid="0" snapToObjects="1">
      <p:cViewPr varScale="1">
        <p:scale>
          <a:sx n="123" d="100"/>
          <a:sy n="123" d="100"/>
        </p:scale>
        <p:origin x="114" y="186"/>
      </p:cViewPr>
      <p:guideLst/>
    </p:cSldViewPr>
  </p:slideViewPr>
  <p:notesTextViewPr>
    <p:cViewPr>
      <p:scale>
        <a:sx n="3" d="2"/>
        <a:sy n="3" d="2"/>
      </p:scale>
      <p:origin x="0" y="0"/>
    </p:cViewPr>
  </p:notesTextViewPr>
  <p:notesViewPr>
    <p:cSldViewPr snapToGrid="0" snapToObjects="1">
      <p:cViewPr varScale="1">
        <p:scale>
          <a:sx n="62" d="100"/>
          <a:sy n="62" d="100"/>
        </p:scale>
        <p:origin x="3138"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1.xml"/><Relationship Id="rId7" Type="http://schemas.openxmlformats.org/officeDocument/2006/relationships/slideMaster" Target="slideMasters/slideMaster4.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6.xml"/><Relationship Id="rId20" Type="http://schemas.openxmlformats.org/officeDocument/2006/relationships/slide" Target="slides/slide10.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1.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5.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Master" Target="slideMasters/slideMaster7.xml"/><Relationship Id="rId19" Type="http://schemas.openxmlformats.org/officeDocument/2006/relationships/slide" Target="slides/slide9.xml"/><Relationship Id="rId31"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mith, Brian - PD" userId="79ee7d85-094d-4c81-b5ab-08dea0d5d047" providerId="ADAL" clId="{CFBB1DED-6C37-4C4C-BD0A-609F0E1A958D}"/>
    <pc:docChg chg="custSel addSld modSld">
      <pc:chgData name="Smith, Brian - PD" userId="79ee7d85-094d-4c81-b5ab-08dea0d5d047" providerId="ADAL" clId="{CFBB1DED-6C37-4C4C-BD0A-609F0E1A958D}" dt="2024-05-22T18:29:12.354" v="631" actId="20577"/>
      <pc:docMkLst>
        <pc:docMk/>
      </pc:docMkLst>
      <pc:sldChg chg="addSp delSp modSp add mod">
        <pc:chgData name="Smith, Brian - PD" userId="79ee7d85-094d-4c81-b5ab-08dea0d5d047" providerId="ADAL" clId="{CFBB1DED-6C37-4C4C-BD0A-609F0E1A958D}" dt="2024-05-22T18:29:12.354" v="631" actId="20577"/>
        <pc:sldMkLst>
          <pc:docMk/>
          <pc:sldMk cId="992629376" sldId="2689"/>
        </pc:sldMkLst>
        <pc:spChg chg="mod">
          <ac:chgData name="Smith, Brian - PD" userId="79ee7d85-094d-4c81-b5ab-08dea0d5d047" providerId="ADAL" clId="{CFBB1DED-6C37-4C4C-BD0A-609F0E1A958D}" dt="2024-05-22T18:29:12.354" v="631" actId="20577"/>
          <ac:spMkLst>
            <pc:docMk/>
            <pc:sldMk cId="992629376" sldId="2689"/>
            <ac:spMk id="2" creationId="{F7C4D587-8811-67B9-1C1E-B3BE24E8EA3C}"/>
          </ac:spMkLst>
        </pc:spChg>
        <pc:spChg chg="mod">
          <ac:chgData name="Smith, Brian - PD" userId="79ee7d85-094d-4c81-b5ab-08dea0d5d047" providerId="ADAL" clId="{CFBB1DED-6C37-4C4C-BD0A-609F0E1A958D}" dt="2024-05-22T18:28:54.758" v="577" actId="20577"/>
          <ac:spMkLst>
            <pc:docMk/>
            <pc:sldMk cId="992629376" sldId="2689"/>
            <ac:spMk id="3" creationId="{9637B061-EEA1-5A82-F3CA-4E9B1BAF6E09}"/>
          </ac:spMkLst>
        </pc:spChg>
        <pc:picChg chg="del">
          <ac:chgData name="Smith, Brian - PD" userId="79ee7d85-094d-4c81-b5ab-08dea0d5d047" providerId="ADAL" clId="{CFBB1DED-6C37-4C4C-BD0A-609F0E1A958D}" dt="2024-05-22T18:18:54.396" v="1" actId="478"/>
          <ac:picMkLst>
            <pc:docMk/>
            <pc:sldMk cId="992629376" sldId="2689"/>
            <ac:picMk id="6" creationId="{B3B068C5-96DD-2011-769E-90A2C8B0106C}"/>
          </ac:picMkLst>
        </pc:picChg>
        <pc:picChg chg="add mod">
          <ac:chgData name="Smith, Brian - PD" userId="79ee7d85-094d-4c81-b5ab-08dea0d5d047" providerId="ADAL" clId="{CFBB1DED-6C37-4C4C-BD0A-609F0E1A958D}" dt="2024-05-22T18:19:02.341" v="5" actId="1076"/>
          <ac:picMkLst>
            <pc:docMk/>
            <pc:sldMk cId="992629376" sldId="2689"/>
            <ac:picMk id="7" creationId="{1F0CBA5B-BD57-9602-1D66-D5113FC3A307}"/>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F7281BF-6262-46C8-8F03-1240864E3985}" type="datetimeFigureOut">
              <a:rPr lang="en-US" smtClean="0"/>
              <a:t>12/18/2024</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745029C-31F3-40BF-B023-96C02714D18C}" type="slidenum">
              <a:rPr lang="en-US" smtClean="0"/>
              <a:t>‹#›</a:t>
            </a:fld>
            <a:endParaRPr lang="en-US" dirty="0"/>
          </a:p>
        </p:txBody>
      </p:sp>
    </p:spTree>
    <p:extLst>
      <p:ext uri="{BB962C8B-B14F-4D97-AF65-F5344CB8AC3E}">
        <p14:creationId xmlns:p14="http://schemas.microsoft.com/office/powerpoint/2010/main" val="81432449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125EF0-A3C8-413A-A454-93B2F2E97896}" type="datetimeFigureOut">
              <a:rPr lang="en-US" smtClean="0"/>
              <a:t>12/18/2024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9656D7-DDA4-4988-93CA-C6494BB53BD6}" type="slidenum">
              <a:rPr lang="en-US" smtClean="0"/>
              <a:t>‹#›</a:t>
            </a:fld>
            <a:endParaRPr lang="en-US" dirty="0"/>
          </a:p>
        </p:txBody>
      </p:sp>
    </p:spTree>
    <p:extLst>
      <p:ext uri="{BB962C8B-B14F-4D97-AF65-F5344CB8AC3E}">
        <p14:creationId xmlns:p14="http://schemas.microsoft.com/office/powerpoint/2010/main" val="131317109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C9656D7-DDA4-4988-93CA-C6494BB53BD6}" type="slidenum">
              <a:rPr lang="en-US" smtClean="0"/>
              <a:t>3</a:t>
            </a:fld>
            <a:endParaRPr lang="en-US" dirty="0"/>
          </a:p>
        </p:txBody>
      </p:sp>
    </p:spTree>
    <p:extLst>
      <p:ext uri="{BB962C8B-B14F-4D97-AF65-F5344CB8AC3E}">
        <p14:creationId xmlns:p14="http://schemas.microsoft.com/office/powerpoint/2010/main" val="27260312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C9656D7-DDA4-4988-93CA-C6494BB53BD6}" type="slidenum">
              <a:rPr lang="en-US" smtClean="0"/>
              <a:t>7</a:t>
            </a:fld>
            <a:endParaRPr lang="en-US" dirty="0"/>
          </a:p>
        </p:txBody>
      </p:sp>
    </p:spTree>
    <p:extLst>
      <p:ext uri="{BB962C8B-B14F-4D97-AF65-F5344CB8AC3E}">
        <p14:creationId xmlns:p14="http://schemas.microsoft.com/office/powerpoint/2010/main" val="1501947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Solid Blu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A253CB67-A92A-4371-9258-A8C12AAC6DB7}"/>
              </a:ext>
            </a:extLst>
          </p:cNvPr>
          <p:cNvSpPr>
            <a:spLocks noGrp="1"/>
          </p:cNvSpPr>
          <p:nvPr>
            <p:ph type="title" hasCustomPrompt="1"/>
          </p:nvPr>
        </p:nvSpPr>
        <p:spPr>
          <a:xfrm>
            <a:off x="698500" y="800100"/>
            <a:ext cx="10782300" cy="2056793"/>
          </a:xfrm>
          <a:prstGeom prst="rect">
            <a:avLst/>
          </a:prstGeom>
        </p:spPr>
        <p:txBody>
          <a:bodyPr anchor="b" anchorCtr="0"/>
          <a:lstStyle>
            <a:lvl1pPr algn="ctr">
              <a:defRPr sz="4800" b="1" baseline="0">
                <a:solidFill>
                  <a:schemeClr val="bg1"/>
                </a:solidFill>
                <a:latin typeface="Century Gothic" panose="020B0502020202020204" pitchFamily="34" charset="0"/>
              </a:defRPr>
            </a:lvl1pPr>
          </a:lstStyle>
          <a:p>
            <a:r>
              <a:rPr lang="en-US" dirty="0"/>
              <a:t>Main Title Here</a:t>
            </a:r>
          </a:p>
        </p:txBody>
      </p:sp>
      <p:sp>
        <p:nvSpPr>
          <p:cNvPr id="10" name="Text Placeholder 21">
            <a:extLst>
              <a:ext uri="{FF2B5EF4-FFF2-40B4-BE49-F238E27FC236}">
                <a16:creationId xmlns:a16="http://schemas.microsoft.com/office/drawing/2014/main" id="{57BB41C6-C821-411E-ABB4-0A69AC2AFA4D}"/>
              </a:ext>
            </a:extLst>
          </p:cNvPr>
          <p:cNvSpPr>
            <a:spLocks noGrp="1"/>
          </p:cNvSpPr>
          <p:nvPr>
            <p:ph type="body" sz="quarter" idx="13" hasCustomPrompt="1"/>
          </p:nvPr>
        </p:nvSpPr>
        <p:spPr>
          <a:xfrm>
            <a:off x="698500" y="3167406"/>
            <a:ext cx="10782300" cy="669304"/>
          </a:xfrm>
          <a:prstGeom prst="rect">
            <a:avLst/>
          </a:prstGeom>
        </p:spPr>
        <p:txBody>
          <a:bodyPr/>
          <a:lstStyle>
            <a:lvl1pPr marL="0" indent="0" algn="ctr">
              <a:buFontTx/>
              <a:buNone/>
              <a:defRPr sz="2800" b="0">
                <a:solidFill>
                  <a:schemeClr val="bg1"/>
                </a:solidFill>
                <a:latin typeface="Century Gothic" panose="020B0502020202020204" pitchFamily="34" charset="0"/>
              </a:defRPr>
            </a:lvl1pPr>
            <a:lvl2pPr marL="685800" marR="0" indent="-228600" algn="l" defTabSz="914400" rtl="0" eaLnBrk="1" fontAlgn="auto" latinLnBrk="0" hangingPunct="1">
              <a:lnSpc>
                <a:spcPct val="90000"/>
              </a:lnSpc>
              <a:spcBef>
                <a:spcPts val="500"/>
              </a:spcBef>
              <a:spcAft>
                <a:spcPts val="0"/>
              </a:spcAft>
              <a:buClr>
                <a:schemeClr val="accent5"/>
              </a:buClr>
              <a:buSzTx/>
              <a:buFont typeface="Wingdings" panose="05000000000000000000" pitchFamily="2" charset="2"/>
              <a:buChar char="§"/>
              <a:tabLst/>
              <a:defRPr sz="1800">
                <a:solidFill>
                  <a:schemeClr val="bg1">
                    <a:lumMod val="75000"/>
                  </a:schemeClr>
                </a:solidFill>
              </a:defRPr>
            </a:lvl2pPr>
            <a:lvl3pPr>
              <a:defRPr sz="1800"/>
            </a:lvl3pPr>
            <a:lvl4pPr>
              <a:defRPr sz="1800"/>
            </a:lvl4pPr>
            <a:lvl5pPr>
              <a:defRPr sz="1800"/>
            </a:lvl5pPr>
          </a:lstStyle>
          <a:p>
            <a:pPr lvl="0"/>
            <a:r>
              <a:rPr lang="en-US" dirty="0"/>
              <a:t>Subtitle can go here</a:t>
            </a:r>
          </a:p>
        </p:txBody>
      </p:sp>
      <p:sp>
        <p:nvSpPr>
          <p:cNvPr id="11" name="Text Placeholder 21">
            <a:extLst>
              <a:ext uri="{FF2B5EF4-FFF2-40B4-BE49-F238E27FC236}">
                <a16:creationId xmlns:a16="http://schemas.microsoft.com/office/drawing/2014/main" id="{74EAAD17-2E2F-4D6B-9C3F-9AF7E886927E}"/>
              </a:ext>
            </a:extLst>
          </p:cNvPr>
          <p:cNvSpPr>
            <a:spLocks noGrp="1"/>
          </p:cNvSpPr>
          <p:nvPr>
            <p:ph type="body" sz="quarter" idx="14" hasCustomPrompt="1"/>
          </p:nvPr>
        </p:nvSpPr>
        <p:spPr>
          <a:xfrm>
            <a:off x="698499" y="3989110"/>
            <a:ext cx="10782300" cy="669304"/>
          </a:xfrm>
          <a:prstGeom prst="rect">
            <a:avLst/>
          </a:prstGeom>
        </p:spPr>
        <p:txBody>
          <a:bodyPr/>
          <a:lstStyle>
            <a:lvl1pPr marL="0" indent="0" algn="ctr">
              <a:buFontTx/>
              <a:buNone/>
              <a:defRPr sz="2000" b="0">
                <a:solidFill>
                  <a:schemeClr val="bg1">
                    <a:lumMod val="75000"/>
                  </a:schemeClr>
                </a:solidFill>
              </a:defRPr>
            </a:lvl1pPr>
            <a:lvl2pPr marL="685800" marR="0" indent="-228600" algn="l" defTabSz="914400" rtl="0" eaLnBrk="1" fontAlgn="auto" latinLnBrk="0" hangingPunct="1">
              <a:lnSpc>
                <a:spcPct val="90000"/>
              </a:lnSpc>
              <a:spcBef>
                <a:spcPts val="500"/>
              </a:spcBef>
              <a:spcAft>
                <a:spcPts val="0"/>
              </a:spcAft>
              <a:buClr>
                <a:schemeClr val="accent5"/>
              </a:buClr>
              <a:buSzTx/>
              <a:buFont typeface="Wingdings" panose="05000000000000000000" pitchFamily="2" charset="2"/>
              <a:buChar char="§"/>
              <a:tabLst/>
              <a:defRPr sz="1800">
                <a:solidFill>
                  <a:schemeClr val="bg1">
                    <a:lumMod val="75000"/>
                  </a:schemeClr>
                </a:solidFill>
              </a:defRPr>
            </a:lvl2pPr>
            <a:lvl3pPr>
              <a:defRPr sz="1800"/>
            </a:lvl3pPr>
            <a:lvl4pPr>
              <a:defRPr sz="1800"/>
            </a:lvl4pPr>
            <a:lvl5pPr>
              <a:defRPr sz="1800"/>
            </a:lvl5pPr>
          </a:lstStyle>
          <a:p>
            <a:pPr lvl="0"/>
            <a:r>
              <a:rPr lang="en-US" dirty="0"/>
              <a:t>Optional date info here</a:t>
            </a:r>
          </a:p>
        </p:txBody>
      </p:sp>
    </p:spTree>
    <p:extLst>
      <p:ext uri="{BB962C8B-B14F-4D97-AF65-F5344CB8AC3E}">
        <p14:creationId xmlns:p14="http://schemas.microsoft.com/office/powerpoint/2010/main" val="3449022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ull_screen_image">
    <p:spTree>
      <p:nvGrpSpPr>
        <p:cNvPr id="1" name=""/>
        <p:cNvGrpSpPr/>
        <p:nvPr/>
      </p:nvGrpSpPr>
      <p:grpSpPr>
        <a:xfrm>
          <a:off x="0" y="0"/>
          <a:ext cx="0" cy="0"/>
          <a:chOff x="0" y="0"/>
          <a:chExt cx="0" cy="0"/>
        </a:xfrm>
      </p:grpSpPr>
      <p:sp>
        <p:nvSpPr>
          <p:cNvPr id="6" name="Picture Placeholder 2">
            <a:extLst>
              <a:ext uri="{FF2B5EF4-FFF2-40B4-BE49-F238E27FC236}">
                <a16:creationId xmlns:a16="http://schemas.microsoft.com/office/drawing/2014/main" id="{4B4B2ED0-03A0-4CFA-B24D-51F59AD9C698}"/>
              </a:ext>
            </a:extLst>
          </p:cNvPr>
          <p:cNvSpPr>
            <a:spLocks noGrp="1"/>
          </p:cNvSpPr>
          <p:nvPr>
            <p:ph type="pic" sz="quarter" idx="11" hasCustomPrompt="1"/>
          </p:nvPr>
        </p:nvSpPr>
        <p:spPr>
          <a:xfrm>
            <a:off x="0" y="0"/>
            <a:ext cx="12192000" cy="6857999"/>
          </a:xfrm>
          <a:prstGeom prst="rect">
            <a:avLst/>
          </a:prstGeom>
        </p:spPr>
        <p:txBody>
          <a:bodyPr/>
          <a:lstStyle>
            <a:lvl1pPr marL="0" indent="0">
              <a:buNone/>
              <a:defRPr/>
            </a:lvl1pPr>
          </a:lstStyle>
          <a:p>
            <a:pPr lvl="0"/>
            <a:r>
              <a:rPr lang="en-US" noProof="0" dirty="0"/>
              <a:t>Click icon to add large picture</a:t>
            </a:r>
            <a:endParaRPr lang="vi-VN" noProof="0" dirty="0"/>
          </a:p>
        </p:txBody>
      </p:sp>
      <p:sp>
        <p:nvSpPr>
          <p:cNvPr id="7" name="Slide Number Placeholder 4">
            <a:extLst>
              <a:ext uri="{FF2B5EF4-FFF2-40B4-BE49-F238E27FC236}">
                <a16:creationId xmlns:a16="http://schemas.microsoft.com/office/drawing/2014/main" id="{0C5F0B2A-AD05-43C7-A17D-18FC845A0EB5}"/>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dirty="0"/>
          </a:p>
        </p:txBody>
      </p:sp>
      <p:sp>
        <p:nvSpPr>
          <p:cNvPr id="4" name="Title 1">
            <a:extLst>
              <a:ext uri="{FF2B5EF4-FFF2-40B4-BE49-F238E27FC236}">
                <a16:creationId xmlns:a16="http://schemas.microsoft.com/office/drawing/2014/main" id="{39FD7332-B9B0-42ED-B34B-A07816D09CE1}"/>
              </a:ext>
            </a:extLst>
          </p:cNvPr>
          <p:cNvSpPr>
            <a:spLocks noGrp="1"/>
          </p:cNvSpPr>
          <p:nvPr>
            <p:ph type="title" hasCustomPrompt="1"/>
          </p:nvPr>
        </p:nvSpPr>
        <p:spPr>
          <a:xfrm>
            <a:off x="604730" y="422511"/>
            <a:ext cx="10971185" cy="643927"/>
          </a:xfrm>
          <a:prstGeom prst="rect">
            <a:avLst/>
          </a:prstGeom>
        </p:spPr>
        <p:txBody>
          <a:bodyPr/>
          <a:lstStyle>
            <a:lvl1pPr algn="ctr">
              <a:defRPr sz="3600" b="1" baseline="0">
                <a:solidFill>
                  <a:schemeClr val="accent1"/>
                </a:solidFill>
                <a:latin typeface="Century Gothic" panose="020B0502020202020204" pitchFamily="34" charset="0"/>
              </a:defRPr>
            </a:lvl1pPr>
          </a:lstStyle>
          <a:p>
            <a:r>
              <a:rPr lang="en-US" dirty="0"/>
              <a:t>Title Goes Here</a:t>
            </a:r>
          </a:p>
        </p:txBody>
      </p:sp>
    </p:spTree>
    <p:extLst>
      <p:ext uri="{BB962C8B-B14F-4D97-AF65-F5344CB8AC3E}">
        <p14:creationId xmlns:p14="http://schemas.microsoft.com/office/powerpoint/2010/main" val="3335891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lim_Image_w_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C516567-4122-4503-9D44-36D0AC905AD5}"/>
              </a:ext>
            </a:extLst>
          </p:cNvPr>
          <p:cNvSpPr/>
          <p:nvPr userDrawn="1"/>
        </p:nvSpPr>
        <p:spPr>
          <a:xfrm>
            <a:off x="0" y="2743200"/>
            <a:ext cx="12192000" cy="4114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Picture Placeholder 2">
            <a:extLst>
              <a:ext uri="{FF2B5EF4-FFF2-40B4-BE49-F238E27FC236}">
                <a16:creationId xmlns:a16="http://schemas.microsoft.com/office/drawing/2014/main" id="{D5EB3BE8-DFF6-4A71-AD86-1236F775B18C}"/>
              </a:ext>
            </a:extLst>
          </p:cNvPr>
          <p:cNvSpPr>
            <a:spLocks noGrp="1"/>
          </p:cNvSpPr>
          <p:nvPr>
            <p:ph type="pic" sz="quarter" idx="13"/>
          </p:nvPr>
        </p:nvSpPr>
        <p:spPr>
          <a:xfrm>
            <a:off x="0" y="0"/>
            <a:ext cx="12192000" cy="2743200"/>
          </a:xfrm>
          <a:prstGeom prst="rect">
            <a:avLst/>
          </a:prstGeom>
        </p:spPr>
        <p:txBody>
          <a:bodyPr/>
          <a:lstStyle>
            <a:lvl1pPr marL="0" indent="0">
              <a:buNone/>
              <a:defRPr/>
            </a:lvl1pPr>
          </a:lstStyle>
          <a:p>
            <a:pPr lvl="0"/>
            <a:r>
              <a:rPr lang="en-US" noProof="0" dirty="0"/>
              <a:t>Click icon to add picture</a:t>
            </a:r>
            <a:endParaRPr lang="vi-VN" noProof="0" dirty="0"/>
          </a:p>
        </p:txBody>
      </p:sp>
      <p:sp>
        <p:nvSpPr>
          <p:cNvPr id="7" name="Text Placeholder 11">
            <a:extLst>
              <a:ext uri="{FF2B5EF4-FFF2-40B4-BE49-F238E27FC236}">
                <a16:creationId xmlns:a16="http://schemas.microsoft.com/office/drawing/2014/main" id="{3ED54A66-6E6B-4243-9677-A7D90161F93E}"/>
              </a:ext>
            </a:extLst>
          </p:cNvPr>
          <p:cNvSpPr>
            <a:spLocks noGrp="1"/>
          </p:cNvSpPr>
          <p:nvPr>
            <p:ph type="body" sz="quarter" idx="12" hasCustomPrompt="1"/>
          </p:nvPr>
        </p:nvSpPr>
        <p:spPr>
          <a:xfrm>
            <a:off x="0" y="3022599"/>
            <a:ext cx="12192000" cy="2489199"/>
          </a:xfrm>
          <a:prstGeom prst="rect">
            <a:avLst/>
          </a:prstGeom>
        </p:spPr>
        <p:txBody>
          <a:bodyPr anchor="t" anchorCtr="0">
            <a:normAutofit/>
          </a:bodyPr>
          <a:lstStyle>
            <a:lvl1pPr marL="0" indent="0" algn="ctr">
              <a:lnSpc>
                <a:spcPct val="100000"/>
              </a:lnSpc>
              <a:spcBef>
                <a:spcPts val="0"/>
              </a:spcBef>
              <a:buNone/>
              <a:defRPr sz="3600" b="1" i="0" cap="none" baseline="0">
                <a:solidFill>
                  <a:schemeClr val="bg1"/>
                </a:solidFill>
                <a:latin typeface="Century Gothic" panose="020B0502020202020204" pitchFamily="34" charset="0"/>
                <a:ea typeface="Century Gothic" panose="020B0502020202020204" pitchFamily="34" charset="0"/>
                <a:cs typeface="Century Gothic" panose="020B0502020202020204" pitchFamily="34" charset="0"/>
              </a:defRPr>
            </a:lvl1pPr>
            <a:lvl2pPr marL="457200" indent="0">
              <a:buNone/>
              <a:defRPr sz="4000">
                <a:solidFill>
                  <a:schemeClr val="bg1"/>
                </a:solidFill>
                <a:latin typeface="Avenir Book" charset="0"/>
                <a:ea typeface="Avenir Book" charset="0"/>
                <a:cs typeface="Avenir Book" charset="0"/>
              </a:defRPr>
            </a:lvl2pPr>
            <a:lvl3pPr marL="914400" indent="0">
              <a:buNone/>
              <a:defRPr sz="4000">
                <a:solidFill>
                  <a:schemeClr val="bg1"/>
                </a:solidFill>
                <a:latin typeface="Avenir Book" charset="0"/>
                <a:ea typeface="Avenir Book" charset="0"/>
                <a:cs typeface="Avenir Book" charset="0"/>
              </a:defRPr>
            </a:lvl3pPr>
            <a:lvl4pPr marL="1371600" indent="0">
              <a:buNone/>
              <a:defRPr sz="4000">
                <a:solidFill>
                  <a:schemeClr val="bg1"/>
                </a:solidFill>
                <a:latin typeface="Avenir Book" charset="0"/>
                <a:ea typeface="Avenir Book" charset="0"/>
                <a:cs typeface="Avenir Book" charset="0"/>
              </a:defRPr>
            </a:lvl4pPr>
            <a:lvl5pPr marL="1828800" indent="0">
              <a:buNone/>
              <a:defRPr sz="4000">
                <a:solidFill>
                  <a:schemeClr val="bg1"/>
                </a:solidFill>
                <a:latin typeface="Avenir Book" charset="0"/>
                <a:ea typeface="Avenir Book" charset="0"/>
                <a:cs typeface="Avenir Book" charset="0"/>
              </a:defRPr>
            </a:lvl5pPr>
          </a:lstStyle>
          <a:p>
            <a:pPr lvl="0"/>
            <a:r>
              <a:rPr lang="en-US" cap="none" baseline="0" dirty="0"/>
              <a:t>Optional Text Here</a:t>
            </a:r>
            <a:endParaRPr lang="en-US" dirty="0"/>
          </a:p>
        </p:txBody>
      </p:sp>
      <p:sp>
        <p:nvSpPr>
          <p:cNvPr id="9" name="Slide Number Placeholder 4">
            <a:extLst>
              <a:ext uri="{FF2B5EF4-FFF2-40B4-BE49-F238E27FC236}">
                <a16:creationId xmlns:a16="http://schemas.microsoft.com/office/drawing/2014/main" id="{9AF52992-EBEF-46C9-B881-4F7484E68817}"/>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dirty="0"/>
          </a:p>
        </p:txBody>
      </p:sp>
    </p:spTree>
    <p:extLst>
      <p:ext uri="{BB962C8B-B14F-4D97-AF65-F5344CB8AC3E}">
        <p14:creationId xmlns:p14="http://schemas.microsoft.com/office/powerpoint/2010/main" val="25285860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hree_vertical_photos">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ECE2C14-0002-4D8E-9952-A63177DD0232}"/>
              </a:ext>
            </a:extLst>
          </p:cNvPr>
          <p:cNvSpPr>
            <a:spLocks noGrp="1"/>
          </p:cNvSpPr>
          <p:nvPr>
            <p:ph type="pic" sz="quarter" idx="12"/>
          </p:nvPr>
        </p:nvSpPr>
        <p:spPr>
          <a:xfrm>
            <a:off x="8143876" y="0"/>
            <a:ext cx="4050791" cy="6858000"/>
          </a:xfrm>
          <a:prstGeom prst="rect">
            <a:avLst/>
          </a:prstGeom>
        </p:spPr>
        <p:txBody>
          <a:bodyPr/>
          <a:lstStyle>
            <a:lvl1pPr marL="0" indent="0">
              <a:buNone/>
              <a:defRPr/>
            </a:lvl1pPr>
          </a:lstStyle>
          <a:p>
            <a:pPr lvl="0"/>
            <a:r>
              <a:rPr lang="en-US" noProof="0" dirty="0"/>
              <a:t>Click icon to add picture</a:t>
            </a:r>
            <a:endParaRPr lang="vi-VN" noProof="0" dirty="0"/>
          </a:p>
        </p:txBody>
      </p:sp>
      <p:sp>
        <p:nvSpPr>
          <p:cNvPr id="4" name="Picture Placeholder 2">
            <a:extLst>
              <a:ext uri="{FF2B5EF4-FFF2-40B4-BE49-F238E27FC236}">
                <a16:creationId xmlns:a16="http://schemas.microsoft.com/office/drawing/2014/main" id="{4E64C641-8DE0-4547-8E72-8661A9AE5210}"/>
              </a:ext>
            </a:extLst>
          </p:cNvPr>
          <p:cNvSpPr>
            <a:spLocks noGrp="1"/>
          </p:cNvSpPr>
          <p:nvPr>
            <p:ph type="pic" sz="quarter" idx="13"/>
          </p:nvPr>
        </p:nvSpPr>
        <p:spPr>
          <a:xfrm>
            <a:off x="-1" y="0"/>
            <a:ext cx="4048125" cy="6858000"/>
          </a:xfrm>
          <a:prstGeom prst="rect">
            <a:avLst/>
          </a:prstGeom>
        </p:spPr>
        <p:txBody>
          <a:bodyPr/>
          <a:lstStyle>
            <a:lvl1pPr marL="0" indent="0">
              <a:buNone/>
              <a:defRPr/>
            </a:lvl1pPr>
          </a:lstStyle>
          <a:p>
            <a:pPr lvl="0"/>
            <a:r>
              <a:rPr lang="en-US" noProof="0" dirty="0"/>
              <a:t>Click icon to add picture</a:t>
            </a:r>
            <a:endParaRPr lang="vi-VN" noProof="0"/>
          </a:p>
        </p:txBody>
      </p:sp>
      <p:sp>
        <p:nvSpPr>
          <p:cNvPr id="5" name="Picture Placeholder 2">
            <a:extLst>
              <a:ext uri="{FF2B5EF4-FFF2-40B4-BE49-F238E27FC236}">
                <a16:creationId xmlns:a16="http://schemas.microsoft.com/office/drawing/2014/main" id="{2B8766CA-3536-4734-8428-B1A7FA416378}"/>
              </a:ext>
            </a:extLst>
          </p:cNvPr>
          <p:cNvSpPr>
            <a:spLocks noGrp="1"/>
          </p:cNvSpPr>
          <p:nvPr>
            <p:ph type="pic" sz="quarter" idx="14"/>
          </p:nvPr>
        </p:nvSpPr>
        <p:spPr>
          <a:xfrm>
            <a:off x="4048126" y="-1"/>
            <a:ext cx="4096512" cy="6858000"/>
          </a:xfrm>
          <a:prstGeom prst="rect">
            <a:avLst/>
          </a:prstGeom>
        </p:spPr>
        <p:txBody>
          <a:bodyPr/>
          <a:lstStyle>
            <a:lvl1pPr marL="0" indent="0">
              <a:buNone/>
              <a:defRPr/>
            </a:lvl1pPr>
          </a:lstStyle>
          <a:p>
            <a:pPr lvl="0"/>
            <a:r>
              <a:rPr lang="en-US" noProof="0" dirty="0"/>
              <a:t>Click icon to add picture</a:t>
            </a:r>
            <a:endParaRPr lang="vi-VN" noProof="0" dirty="0"/>
          </a:p>
        </p:txBody>
      </p:sp>
      <p:sp>
        <p:nvSpPr>
          <p:cNvPr id="7" name="Slide Number Placeholder 4">
            <a:extLst>
              <a:ext uri="{FF2B5EF4-FFF2-40B4-BE49-F238E27FC236}">
                <a16:creationId xmlns:a16="http://schemas.microsoft.com/office/drawing/2014/main" id="{930070EA-F79D-4143-BCC4-F2F40944CCE5}"/>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dirty="0"/>
          </a:p>
        </p:txBody>
      </p:sp>
    </p:spTree>
    <p:extLst>
      <p:ext uri="{BB962C8B-B14F-4D97-AF65-F5344CB8AC3E}">
        <p14:creationId xmlns:p14="http://schemas.microsoft.com/office/powerpoint/2010/main" val="15621910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_left_image_righ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A564A56-6BF5-4B86-8E1F-E3162C54DC34}"/>
              </a:ext>
            </a:extLst>
          </p:cNvPr>
          <p:cNvSpPr/>
          <p:nvPr userDrawn="1"/>
        </p:nvSpPr>
        <p:spPr>
          <a:xfrm>
            <a:off x="0" y="0"/>
            <a:ext cx="548335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 Placeholder 21">
            <a:extLst>
              <a:ext uri="{FF2B5EF4-FFF2-40B4-BE49-F238E27FC236}">
                <a16:creationId xmlns:a16="http://schemas.microsoft.com/office/drawing/2014/main" id="{10943CE0-ECA0-44FB-A841-81D081EF1CE0}"/>
              </a:ext>
            </a:extLst>
          </p:cNvPr>
          <p:cNvSpPr>
            <a:spLocks noGrp="1"/>
          </p:cNvSpPr>
          <p:nvPr>
            <p:ph type="body" sz="quarter" idx="14" hasCustomPrompt="1"/>
          </p:nvPr>
        </p:nvSpPr>
        <p:spPr>
          <a:xfrm>
            <a:off x="505032" y="1322962"/>
            <a:ext cx="4603532" cy="4573013"/>
          </a:xfrm>
          <a:prstGeom prst="rect">
            <a:avLst/>
          </a:prstGeom>
        </p:spPr>
        <p:txBody>
          <a:bodyPr/>
          <a:lstStyle>
            <a:lvl1pPr marL="0" indent="0">
              <a:lnSpc>
                <a:spcPct val="110000"/>
              </a:lnSpc>
              <a:buFontTx/>
              <a:buNone/>
              <a:defRPr sz="2000" baseline="0">
                <a:solidFill>
                  <a:schemeClr val="bg1"/>
                </a:solidFill>
                <a:latin typeface="Arial" panose="020B0604020202020204" pitchFamily="34" charset="0"/>
                <a:cs typeface="Arial" panose="020B0604020202020204" pitchFamily="34" charset="0"/>
              </a:defRPr>
            </a:lvl1pPr>
            <a:lvl2pPr marL="457200" indent="0">
              <a:buFontTx/>
              <a:buNone/>
              <a:defRPr>
                <a:latin typeface="+mj-lt"/>
              </a:defRPr>
            </a:lvl2pPr>
            <a:lvl3pPr marL="914400" indent="0">
              <a:buFontTx/>
              <a:buNone/>
              <a:defRPr>
                <a:latin typeface="+mj-lt"/>
              </a:defRPr>
            </a:lvl3pPr>
            <a:lvl4pPr marL="1371600" indent="0">
              <a:buFontTx/>
              <a:buNone/>
              <a:defRPr>
                <a:latin typeface="+mj-lt"/>
              </a:defRPr>
            </a:lvl4pPr>
            <a:lvl5pPr marL="1828800" indent="0">
              <a:buFontTx/>
              <a:buNone/>
              <a:defRPr>
                <a:latin typeface="+mj-lt"/>
              </a:defRPr>
            </a:lvl5pPr>
          </a:lstStyle>
          <a:p>
            <a:pPr lvl="0"/>
            <a:r>
              <a:rPr lang="en-US" dirty="0"/>
              <a:t>Some text can go here…</a:t>
            </a:r>
          </a:p>
        </p:txBody>
      </p:sp>
      <p:sp>
        <p:nvSpPr>
          <p:cNvPr id="5" name="Title 1">
            <a:extLst>
              <a:ext uri="{FF2B5EF4-FFF2-40B4-BE49-F238E27FC236}">
                <a16:creationId xmlns:a16="http://schemas.microsoft.com/office/drawing/2014/main" id="{45D3BF18-56B6-45CB-B970-A0020C9819ED}"/>
              </a:ext>
            </a:extLst>
          </p:cNvPr>
          <p:cNvSpPr>
            <a:spLocks noGrp="1"/>
          </p:cNvSpPr>
          <p:nvPr>
            <p:ph type="title" hasCustomPrompt="1"/>
          </p:nvPr>
        </p:nvSpPr>
        <p:spPr>
          <a:xfrm>
            <a:off x="497921" y="448930"/>
            <a:ext cx="4610963" cy="689882"/>
          </a:xfrm>
          <a:prstGeom prst="rect">
            <a:avLst/>
          </a:prstGeom>
        </p:spPr>
        <p:txBody>
          <a:bodyPr/>
          <a:lstStyle>
            <a:lvl1pPr>
              <a:defRPr sz="3200" b="1" baseline="0">
                <a:solidFill>
                  <a:schemeClr val="bg1"/>
                </a:solidFill>
                <a:latin typeface="Century Gothic" panose="020B0502020202020204" pitchFamily="34" charset="0"/>
              </a:defRPr>
            </a:lvl1pPr>
          </a:lstStyle>
          <a:p>
            <a:r>
              <a:rPr lang="en-US" dirty="0"/>
              <a:t>Main Title Here</a:t>
            </a:r>
          </a:p>
        </p:txBody>
      </p:sp>
      <p:sp>
        <p:nvSpPr>
          <p:cNvPr id="6" name="Picture Placeholder 2">
            <a:extLst>
              <a:ext uri="{FF2B5EF4-FFF2-40B4-BE49-F238E27FC236}">
                <a16:creationId xmlns:a16="http://schemas.microsoft.com/office/drawing/2014/main" id="{9765AC99-8583-4A49-83C3-9C49D0AFFDE8}"/>
              </a:ext>
            </a:extLst>
          </p:cNvPr>
          <p:cNvSpPr>
            <a:spLocks noGrp="1"/>
          </p:cNvSpPr>
          <p:nvPr>
            <p:ph type="pic" sz="quarter" idx="11"/>
          </p:nvPr>
        </p:nvSpPr>
        <p:spPr>
          <a:xfrm>
            <a:off x="5483352" y="0"/>
            <a:ext cx="6708648" cy="6858000"/>
          </a:xfrm>
          <a:prstGeom prst="rect">
            <a:avLst/>
          </a:prstGeom>
        </p:spPr>
        <p:txBody>
          <a:bodyPr/>
          <a:lstStyle>
            <a:lvl1pPr marL="0" indent="0">
              <a:buNone/>
              <a:defRPr/>
            </a:lvl1pPr>
          </a:lstStyle>
          <a:p>
            <a:pPr lvl="0"/>
            <a:r>
              <a:rPr lang="en-US" noProof="0" dirty="0"/>
              <a:t>Click icon to add picture</a:t>
            </a:r>
            <a:endParaRPr lang="vi-VN" noProof="0" dirty="0"/>
          </a:p>
        </p:txBody>
      </p:sp>
      <p:sp>
        <p:nvSpPr>
          <p:cNvPr id="8" name="Slide Number Placeholder 4">
            <a:extLst>
              <a:ext uri="{FF2B5EF4-FFF2-40B4-BE49-F238E27FC236}">
                <a16:creationId xmlns:a16="http://schemas.microsoft.com/office/drawing/2014/main" id="{E5BD984D-7F36-4E7B-951D-A77F7A5FE5D4}"/>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dirty="0"/>
          </a:p>
        </p:txBody>
      </p:sp>
    </p:spTree>
    <p:extLst>
      <p:ext uri="{BB962C8B-B14F-4D97-AF65-F5344CB8AC3E}">
        <p14:creationId xmlns:p14="http://schemas.microsoft.com/office/powerpoint/2010/main" val="17556203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mages_left_text_righ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F6ABCE5-3FA0-4BAE-9035-8AA1FF7D5234}"/>
              </a:ext>
            </a:extLst>
          </p:cNvPr>
          <p:cNvSpPr/>
          <p:nvPr userDrawn="1"/>
        </p:nvSpPr>
        <p:spPr>
          <a:xfrm>
            <a:off x="6708648" y="0"/>
            <a:ext cx="548335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Picture Placeholder 2">
            <a:extLst>
              <a:ext uri="{FF2B5EF4-FFF2-40B4-BE49-F238E27FC236}">
                <a16:creationId xmlns:a16="http://schemas.microsoft.com/office/drawing/2014/main" id="{87B8338F-51DA-467A-B011-02D4270BB5BA}"/>
              </a:ext>
            </a:extLst>
          </p:cNvPr>
          <p:cNvSpPr>
            <a:spLocks noGrp="1"/>
          </p:cNvSpPr>
          <p:nvPr>
            <p:ph type="pic" sz="quarter" idx="11"/>
          </p:nvPr>
        </p:nvSpPr>
        <p:spPr>
          <a:xfrm>
            <a:off x="0" y="0"/>
            <a:ext cx="6708648" cy="3824868"/>
          </a:xfrm>
          <a:prstGeom prst="rect">
            <a:avLst/>
          </a:prstGeom>
        </p:spPr>
        <p:txBody>
          <a:bodyPr/>
          <a:lstStyle>
            <a:lvl1pPr marL="0" indent="0">
              <a:buNone/>
              <a:defRPr/>
            </a:lvl1pPr>
          </a:lstStyle>
          <a:p>
            <a:pPr lvl="0"/>
            <a:r>
              <a:rPr lang="en-US" noProof="0" dirty="0"/>
              <a:t>Click icon to add picture</a:t>
            </a:r>
            <a:endParaRPr lang="vi-VN" noProof="0" dirty="0"/>
          </a:p>
        </p:txBody>
      </p:sp>
      <p:sp>
        <p:nvSpPr>
          <p:cNvPr id="8" name="Picture Placeholder 2">
            <a:extLst>
              <a:ext uri="{FF2B5EF4-FFF2-40B4-BE49-F238E27FC236}">
                <a16:creationId xmlns:a16="http://schemas.microsoft.com/office/drawing/2014/main" id="{AD1B196B-5EF0-4694-BF14-81A070EC7E68}"/>
              </a:ext>
            </a:extLst>
          </p:cNvPr>
          <p:cNvSpPr>
            <a:spLocks noGrp="1"/>
          </p:cNvSpPr>
          <p:nvPr>
            <p:ph type="pic" sz="quarter" idx="12"/>
          </p:nvPr>
        </p:nvSpPr>
        <p:spPr>
          <a:xfrm>
            <a:off x="-3048" y="3862968"/>
            <a:ext cx="3355848" cy="2995032"/>
          </a:xfrm>
          <a:prstGeom prst="rect">
            <a:avLst/>
          </a:prstGeom>
        </p:spPr>
        <p:txBody>
          <a:bodyPr/>
          <a:lstStyle>
            <a:lvl1pPr marL="0" indent="0">
              <a:buNone/>
              <a:defRPr/>
            </a:lvl1pPr>
          </a:lstStyle>
          <a:p>
            <a:pPr lvl="0"/>
            <a:r>
              <a:rPr lang="en-US" noProof="0" dirty="0"/>
              <a:t>Click icon to add picture</a:t>
            </a:r>
            <a:endParaRPr lang="vi-VN" noProof="0" dirty="0"/>
          </a:p>
        </p:txBody>
      </p:sp>
      <p:sp>
        <p:nvSpPr>
          <p:cNvPr id="9" name="Picture Placeholder 2">
            <a:extLst>
              <a:ext uri="{FF2B5EF4-FFF2-40B4-BE49-F238E27FC236}">
                <a16:creationId xmlns:a16="http://schemas.microsoft.com/office/drawing/2014/main" id="{51B4F65E-8BDF-467C-84D5-1222A08B2427}"/>
              </a:ext>
            </a:extLst>
          </p:cNvPr>
          <p:cNvSpPr>
            <a:spLocks noGrp="1"/>
          </p:cNvSpPr>
          <p:nvPr>
            <p:ph type="pic" sz="quarter" idx="13"/>
          </p:nvPr>
        </p:nvSpPr>
        <p:spPr>
          <a:xfrm>
            <a:off x="3352800" y="3862968"/>
            <a:ext cx="3355848" cy="2995032"/>
          </a:xfrm>
          <a:prstGeom prst="rect">
            <a:avLst/>
          </a:prstGeom>
        </p:spPr>
        <p:txBody>
          <a:bodyPr/>
          <a:lstStyle>
            <a:lvl1pPr marL="0" indent="0">
              <a:buNone/>
              <a:defRPr/>
            </a:lvl1pPr>
          </a:lstStyle>
          <a:p>
            <a:pPr lvl="0"/>
            <a:r>
              <a:rPr lang="en-US" noProof="0" dirty="0"/>
              <a:t>Click icon to add picture</a:t>
            </a:r>
            <a:endParaRPr lang="vi-VN" noProof="0" dirty="0"/>
          </a:p>
        </p:txBody>
      </p:sp>
      <p:sp>
        <p:nvSpPr>
          <p:cNvPr id="10" name="Text Placeholder 21">
            <a:extLst>
              <a:ext uri="{FF2B5EF4-FFF2-40B4-BE49-F238E27FC236}">
                <a16:creationId xmlns:a16="http://schemas.microsoft.com/office/drawing/2014/main" id="{9369E9C2-BA8E-466E-8D72-E9DC119F1F0F}"/>
              </a:ext>
            </a:extLst>
          </p:cNvPr>
          <p:cNvSpPr>
            <a:spLocks noGrp="1"/>
          </p:cNvSpPr>
          <p:nvPr>
            <p:ph type="body" sz="quarter" idx="14" hasCustomPrompt="1"/>
          </p:nvPr>
        </p:nvSpPr>
        <p:spPr>
          <a:xfrm>
            <a:off x="6968358" y="1322962"/>
            <a:ext cx="4603532" cy="4573013"/>
          </a:xfrm>
          <a:prstGeom prst="rect">
            <a:avLst/>
          </a:prstGeom>
        </p:spPr>
        <p:txBody>
          <a:bodyPr/>
          <a:lstStyle>
            <a:lvl1pPr marL="0" indent="0">
              <a:lnSpc>
                <a:spcPct val="110000"/>
              </a:lnSpc>
              <a:buFontTx/>
              <a:buNone/>
              <a:defRPr sz="2000" baseline="0">
                <a:solidFill>
                  <a:schemeClr val="bg1"/>
                </a:solidFill>
                <a:latin typeface="Arial" panose="020B0604020202020204" pitchFamily="34" charset="0"/>
                <a:cs typeface="Arial" panose="020B0604020202020204" pitchFamily="34" charset="0"/>
              </a:defRPr>
            </a:lvl1pPr>
            <a:lvl2pPr marL="457200" indent="0">
              <a:buFontTx/>
              <a:buNone/>
              <a:defRPr>
                <a:latin typeface="+mj-lt"/>
              </a:defRPr>
            </a:lvl2pPr>
            <a:lvl3pPr marL="914400" indent="0">
              <a:buFontTx/>
              <a:buNone/>
              <a:defRPr>
                <a:latin typeface="+mj-lt"/>
              </a:defRPr>
            </a:lvl3pPr>
            <a:lvl4pPr marL="1371600" indent="0">
              <a:buFontTx/>
              <a:buNone/>
              <a:defRPr>
                <a:latin typeface="+mj-lt"/>
              </a:defRPr>
            </a:lvl4pPr>
            <a:lvl5pPr marL="1828800" indent="0">
              <a:buFontTx/>
              <a:buNone/>
              <a:defRPr>
                <a:latin typeface="+mj-lt"/>
              </a:defRPr>
            </a:lvl5pPr>
          </a:lstStyle>
          <a:p>
            <a:pPr lvl="0"/>
            <a:r>
              <a:rPr lang="en-US" dirty="0"/>
              <a:t>Some text can go here…</a:t>
            </a:r>
          </a:p>
        </p:txBody>
      </p:sp>
      <p:sp>
        <p:nvSpPr>
          <p:cNvPr id="11" name="Title 1">
            <a:extLst>
              <a:ext uri="{FF2B5EF4-FFF2-40B4-BE49-F238E27FC236}">
                <a16:creationId xmlns:a16="http://schemas.microsoft.com/office/drawing/2014/main" id="{C3A6D790-6424-4374-A0EB-86C67B5DFEB4}"/>
              </a:ext>
            </a:extLst>
          </p:cNvPr>
          <p:cNvSpPr>
            <a:spLocks noGrp="1"/>
          </p:cNvSpPr>
          <p:nvPr>
            <p:ph type="title" hasCustomPrompt="1"/>
          </p:nvPr>
        </p:nvSpPr>
        <p:spPr>
          <a:xfrm>
            <a:off x="6961247" y="448930"/>
            <a:ext cx="4610963" cy="689882"/>
          </a:xfrm>
          <a:prstGeom prst="rect">
            <a:avLst/>
          </a:prstGeom>
        </p:spPr>
        <p:txBody>
          <a:bodyPr/>
          <a:lstStyle>
            <a:lvl1pPr>
              <a:defRPr sz="3200" b="1" baseline="0">
                <a:solidFill>
                  <a:schemeClr val="bg1"/>
                </a:solidFill>
                <a:latin typeface="Century Gothic" panose="020B0502020202020204" pitchFamily="34" charset="0"/>
              </a:defRPr>
            </a:lvl1pPr>
          </a:lstStyle>
          <a:p>
            <a:r>
              <a:rPr lang="en-US" dirty="0"/>
              <a:t>Main Title Here</a:t>
            </a:r>
          </a:p>
        </p:txBody>
      </p:sp>
      <p:sp>
        <p:nvSpPr>
          <p:cNvPr id="13" name="Slide Number Placeholder 4">
            <a:extLst>
              <a:ext uri="{FF2B5EF4-FFF2-40B4-BE49-F238E27FC236}">
                <a16:creationId xmlns:a16="http://schemas.microsoft.com/office/drawing/2014/main" id="{B6A8E8B3-7633-4BF1-9253-7A3D4BBB1E8F}"/>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dirty="0"/>
          </a:p>
        </p:txBody>
      </p:sp>
    </p:spTree>
    <p:extLst>
      <p:ext uri="{BB962C8B-B14F-4D97-AF65-F5344CB8AC3E}">
        <p14:creationId xmlns:p14="http://schemas.microsoft.com/office/powerpoint/2010/main" val="30211990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4">
            <a:extLst>
              <a:ext uri="{FF2B5EF4-FFF2-40B4-BE49-F238E27FC236}">
                <a16:creationId xmlns:a16="http://schemas.microsoft.com/office/drawing/2014/main" id="{C70417EC-A157-440E-A87B-44D72E323AE9}"/>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dirty="0"/>
          </a:p>
        </p:txBody>
      </p:sp>
      <p:sp>
        <p:nvSpPr>
          <p:cNvPr id="3" name="Title 1">
            <a:extLst>
              <a:ext uri="{FF2B5EF4-FFF2-40B4-BE49-F238E27FC236}">
                <a16:creationId xmlns:a16="http://schemas.microsoft.com/office/drawing/2014/main" id="{F5246205-B7DA-4AF6-BB50-5868B43A8CCF}"/>
              </a:ext>
            </a:extLst>
          </p:cNvPr>
          <p:cNvSpPr>
            <a:spLocks noGrp="1"/>
          </p:cNvSpPr>
          <p:nvPr>
            <p:ph type="title" hasCustomPrompt="1"/>
          </p:nvPr>
        </p:nvSpPr>
        <p:spPr>
          <a:xfrm>
            <a:off x="604730" y="422511"/>
            <a:ext cx="10971185" cy="643927"/>
          </a:xfrm>
          <a:prstGeom prst="rect">
            <a:avLst/>
          </a:prstGeom>
        </p:spPr>
        <p:txBody>
          <a:bodyPr/>
          <a:lstStyle>
            <a:lvl1pPr algn="ctr">
              <a:defRPr sz="3600" b="1" baseline="0">
                <a:solidFill>
                  <a:schemeClr val="accent1"/>
                </a:solidFill>
                <a:latin typeface="Century Gothic" panose="020B0502020202020204" pitchFamily="34" charset="0"/>
              </a:defRPr>
            </a:lvl1pPr>
          </a:lstStyle>
          <a:p>
            <a:r>
              <a:rPr lang="en-US" dirty="0"/>
              <a:t>Title Goes Here</a:t>
            </a:r>
          </a:p>
        </p:txBody>
      </p:sp>
    </p:spTree>
    <p:extLst>
      <p:ext uri="{BB962C8B-B14F-4D97-AF65-F5344CB8AC3E}">
        <p14:creationId xmlns:p14="http://schemas.microsoft.com/office/powerpoint/2010/main" val="21701622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Divider_Slide_#1">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AA8E43E-C5DA-48F6-AE9A-126BBF4F8484}"/>
              </a:ext>
            </a:extLst>
          </p:cNvPr>
          <p:cNvSpPr/>
          <p:nvPr userDrawn="1"/>
        </p:nvSpPr>
        <p:spPr>
          <a:xfrm>
            <a:off x="0" y="2107770"/>
            <a:ext cx="12192000" cy="249522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1">
            <a:extLst>
              <a:ext uri="{FF2B5EF4-FFF2-40B4-BE49-F238E27FC236}">
                <a16:creationId xmlns:a16="http://schemas.microsoft.com/office/drawing/2014/main" id="{BD644828-6290-48FA-A17C-3090A8E37BCB}"/>
              </a:ext>
            </a:extLst>
          </p:cNvPr>
          <p:cNvSpPr>
            <a:spLocks noGrp="1"/>
          </p:cNvSpPr>
          <p:nvPr>
            <p:ph type="title" hasCustomPrompt="1"/>
          </p:nvPr>
        </p:nvSpPr>
        <p:spPr>
          <a:xfrm>
            <a:off x="0" y="3010245"/>
            <a:ext cx="12191999" cy="689882"/>
          </a:xfrm>
          <a:prstGeom prst="rect">
            <a:avLst/>
          </a:prstGeom>
        </p:spPr>
        <p:txBody>
          <a:bodyPr anchor="ctr" anchorCtr="0"/>
          <a:lstStyle>
            <a:lvl1pPr algn="ctr">
              <a:defRPr sz="3600" b="1" baseline="0">
                <a:solidFill>
                  <a:schemeClr val="bg1"/>
                </a:solidFill>
                <a:latin typeface="Century Gothic" panose="020B0502020202020204" pitchFamily="34" charset="0"/>
              </a:defRPr>
            </a:lvl1pPr>
          </a:lstStyle>
          <a:p>
            <a:r>
              <a:rPr lang="en-US" dirty="0"/>
              <a:t>Divider Slide #1</a:t>
            </a:r>
          </a:p>
        </p:txBody>
      </p:sp>
    </p:spTree>
    <p:extLst>
      <p:ext uri="{BB962C8B-B14F-4D97-AF65-F5344CB8AC3E}">
        <p14:creationId xmlns:p14="http://schemas.microsoft.com/office/powerpoint/2010/main" val="27182658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Divider_Slide_#2">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AA8E43E-C5DA-48F6-AE9A-126BBF4F8484}"/>
              </a:ext>
            </a:extLst>
          </p:cNvPr>
          <p:cNvSpPr/>
          <p:nvPr userDrawn="1"/>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a:extLst>
              <a:ext uri="{FF2B5EF4-FFF2-40B4-BE49-F238E27FC236}">
                <a16:creationId xmlns:a16="http://schemas.microsoft.com/office/drawing/2014/main" id="{0BD69826-6E94-409C-A849-0D909A2BC653}"/>
              </a:ext>
            </a:extLst>
          </p:cNvPr>
          <p:cNvSpPr/>
          <p:nvPr userDrawn="1"/>
        </p:nvSpPr>
        <p:spPr>
          <a:xfrm>
            <a:off x="0" y="2123268"/>
            <a:ext cx="12192000" cy="25417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itle 1">
            <a:extLst>
              <a:ext uri="{FF2B5EF4-FFF2-40B4-BE49-F238E27FC236}">
                <a16:creationId xmlns:a16="http://schemas.microsoft.com/office/drawing/2014/main" id="{2C8EF2B2-4C01-4DCE-A91E-6F26C5A1979C}"/>
              </a:ext>
            </a:extLst>
          </p:cNvPr>
          <p:cNvSpPr>
            <a:spLocks noGrp="1"/>
          </p:cNvSpPr>
          <p:nvPr>
            <p:ph type="title" hasCustomPrompt="1"/>
          </p:nvPr>
        </p:nvSpPr>
        <p:spPr>
          <a:xfrm>
            <a:off x="0" y="3010245"/>
            <a:ext cx="12191999" cy="689882"/>
          </a:xfrm>
          <a:prstGeom prst="rect">
            <a:avLst/>
          </a:prstGeom>
        </p:spPr>
        <p:txBody>
          <a:bodyPr anchor="ctr" anchorCtr="0"/>
          <a:lstStyle>
            <a:lvl1pPr algn="ctr">
              <a:defRPr sz="3600" b="1" baseline="0">
                <a:solidFill>
                  <a:schemeClr val="accent1"/>
                </a:solidFill>
                <a:latin typeface="Century Gothic" panose="020B0502020202020204" pitchFamily="34" charset="0"/>
              </a:defRPr>
            </a:lvl1pPr>
          </a:lstStyle>
          <a:p>
            <a:r>
              <a:rPr lang="en-US" dirty="0"/>
              <a:t>Divider Slide #2</a:t>
            </a:r>
          </a:p>
        </p:txBody>
      </p:sp>
    </p:spTree>
    <p:extLst>
      <p:ext uri="{BB962C8B-B14F-4D97-AF65-F5344CB8AC3E}">
        <p14:creationId xmlns:p14="http://schemas.microsoft.com/office/powerpoint/2010/main" val="29125624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Divider_Slide_#3">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AA8E43E-C5DA-48F6-AE9A-126BBF4F8484}"/>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itle 1">
            <a:extLst>
              <a:ext uri="{FF2B5EF4-FFF2-40B4-BE49-F238E27FC236}">
                <a16:creationId xmlns:a16="http://schemas.microsoft.com/office/drawing/2014/main" id="{D7636149-16D1-4F2A-B846-D048B6D88039}"/>
              </a:ext>
            </a:extLst>
          </p:cNvPr>
          <p:cNvSpPr>
            <a:spLocks noGrp="1"/>
          </p:cNvSpPr>
          <p:nvPr>
            <p:ph type="title" hasCustomPrompt="1"/>
          </p:nvPr>
        </p:nvSpPr>
        <p:spPr>
          <a:xfrm>
            <a:off x="0" y="3010245"/>
            <a:ext cx="12191999" cy="689882"/>
          </a:xfrm>
          <a:prstGeom prst="rect">
            <a:avLst/>
          </a:prstGeom>
        </p:spPr>
        <p:txBody>
          <a:bodyPr anchor="ctr" anchorCtr="0"/>
          <a:lstStyle>
            <a:lvl1pPr algn="ctr">
              <a:defRPr sz="3600" b="1" baseline="0">
                <a:solidFill>
                  <a:schemeClr val="bg1"/>
                </a:solidFill>
                <a:latin typeface="Century Gothic" panose="020B0502020202020204" pitchFamily="34" charset="0"/>
              </a:defRPr>
            </a:lvl1pPr>
          </a:lstStyle>
          <a:p>
            <a:r>
              <a:rPr lang="en-US" dirty="0"/>
              <a:t>Divider Slide #3</a:t>
            </a:r>
          </a:p>
        </p:txBody>
      </p:sp>
    </p:spTree>
    <p:extLst>
      <p:ext uri="{BB962C8B-B14F-4D97-AF65-F5344CB8AC3E}">
        <p14:creationId xmlns:p14="http://schemas.microsoft.com/office/powerpoint/2010/main" val="20614509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Divider_Slide_#2">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AA8E43E-C5DA-48F6-AE9A-126BBF4F8484}"/>
              </a:ext>
            </a:extLst>
          </p:cNvPr>
          <p:cNvSpPr/>
          <p:nvPr userDrawn="1"/>
        </p:nvSpPr>
        <p:spPr>
          <a:xfrm>
            <a:off x="0" y="0"/>
            <a:ext cx="12192000" cy="17026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a:extLst>
              <a:ext uri="{FF2B5EF4-FFF2-40B4-BE49-F238E27FC236}">
                <a16:creationId xmlns:a16="http://schemas.microsoft.com/office/drawing/2014/main" id="{523951E4-475D-4729-98B2-B861D7FFB593}"/>
              </a:ext>
            </a:extLst>
          </p:cNvPr>
          <p:cNvSpPr>
            <a:spLocks noGrp="1"/>
          </p:cNvSpPr>
          <p:nvPr>
            <p:ph type="title" hasCustomPrompt="1"/>
          </p:nvPr>
        </p:nvSpPr>
        <p:spPr>
          <a:xfrm>
            <a:off x="0" y="445735"/>
            <a:ext cx="12191999" cy="689882"/>
          </a:xfrm>
          <a:prstGeom prst="rect">
            <a:avLst/>
          </a:prstGeom>
        </p:spPr>
        <p:txBody>
          <a:bodyPr anchor="ctr" anchorCtr="0"/>
          <a:lstStyle>
            <a:lvl1pPr algn="ctr">
              <a:defRPr sz="3600" b="1" baseline="0">
                <a:solidFill>
                  <a:schemeClr val="bg1"/>
                </a:solidFill>
                <a:latin typeface="Century Gothic" panose="020B0502020202020204" pitchFamily="34" charset="0"/>
              </a:defRPr>
            </a:lvl1pPr>
          </a:lstStyle>
          <a:p>
            <a:r>
              <a:rPr lang="en-US" dirty="0"/>
              <a:t>Divider Slide #4 or alternate header</a:t>
            </a:r>
          </a:p>
        </p:txBody>
      </p:sp>
    </p:spTree>
    <p:extLst>
      <p:ext uri="{BB962C8B-B14F-4D97-AF65-F5344CB8AC3E}">
        <p14:creationId xmlns:p14="http://schemas.microsoft.com/office/powerpoint/2010/main" val="2591088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Blue &amp; White">
    <p:spTree>
      <p:nvGrpSpPr>
        <p:cNvPr id="1" name=""/>
        <p:cNvGrpSpPr/>
        <p:nvPr/>
      </p:nvGrpSpPr>
      <p:grpSpPr>
        <a:xfrm>
          <a:off x="0" y="0"/>
          <a:ext cx="0" cy="0"/>
          <a:chOff x="0" y="0"/>
          <a:chExt cx="0" cy="0"/>
        </a:xfrm>
      </p:grpSpPr>
      <p:sp>
        <p:nvSpPr>
          <p:cNvPr id="6" name="Text Placeholder 21">
            <a:extLst>
              <a:ext uri="{FF2B5EF4-FFF2-40B4-BE49-F238E27FC236}">
                <a16:creationId xmlns:a16="http://schemas.microsoft.com/office/drawing/2014/main" id="{30E46CE2-28F1-48F0-8E0C-E74684A166B3}"/>
              </a:ext>
            </a:extLst>
          </p:cNvPr>
          <p:cNvSpPr>
            <a:spLocks noGrp="1"/>
          </p:cNvSpPr>
          <p:nvPr>
            <p:ph type="body" sz="quarter" idx="13" hasCustomPrompt="1"/>
          </p:nvPr>
        </p:nvSpPr>
        <p:spPr>
          <a:xfrm>
            <a:off x="698500" y="3167406"/>
            <a:ext cx="10782300" cy="669304"/>
          </a:xfrm>
          <a:prstGeom prst="rect">
            <a:avLst/>
          </a:prstGeom>
        </p:spPr>
        <p:txBody>
          <a:bodyPr/>
          <a:lstStyle>
            <a:lvl1pPr marL="0" indent="0" algn="ctr">
              <a:buFontTx/>
              <a:buNone/>
              <a:defRPr sz="2800" b="0">
                <a:solidFill>
                  <a:schemeClr val="bg1"/>
                </a:solidFill>
                <a:latin typeface="Century Gothic" panose="020B0502020202020204" pitchFamily="34" charset="0"/>
              </a:defRPr>
            </a:lvl1pPr>
            <a:lvl2pPr marL="685800" marR="0" indent="-228600" algn="l" defTabSz="914400" rtl="0" eaLnBrk="1" fontAlgn="auto" latinLnBrk="0" hangingPunct="1">
              <a:lnSpc>
                <a:spcPct val="90000"/>
              </a:lnSpc>
              <a:spcBef>
                <a:spcPts val="500"/>
              </a:spcBef>
              <a:spcAft>
                <a:spcPts val="0"/>
              </a:spcAft>
              <a:buClr>
                <a:schemeClr val="accent5"/>
              </a:buClr>
              <a:buSzTx/>
              <a:buFont typeface="Wingdings" panose="05000000000000000000" pitchFamily="2" charset="2"/>
              <a:buChar char="§"/>
              <a:tabLst/>
              <a:defRPr sz="1800">
                <a:solidFill>
                  <a:schemeClr val="bg1">
                    <a:lumMod val="75000"/>
                  </a:schemeClr>
                </a:solidFill>
              </a:defRPr>
            </a:lvl2pPr>
            <a:lvl3pPr>
              <a:defRPr sz="1800"/>
            </a:lvl3pPr>
            <a:lvl4pPr>
              <a:defRPr sz="1800"/>
            </a:lvl4pPr>
            <a:lvl5pPr>
              <a:defRPr sz="1800"/>
            </a:lvl5pPr>
          </a:lstStyle>
          <a:p>
            <a:pPr lvl="0"/>
            <a:r>
              <a:rPr lang="en-US" dirty="0"/>
              <a:t>Subtitle can go here</a:t>
            </a:r>
          </a:p>
        </p:txBody>
      </p:sp>
      <p:sp>
        <p:nvSpPr>
          <p:cNvPr id="7" name="Text Placeholder 21">
            <a:extLst>
              <a:ext uri="{FF2B5EF4-FFF2-40B4-BE49-F238E27FC236}">
                <a16:creationId xmlns:a16="http://schemas.microsoft.com/office/drawing/2014/main" id="{30366771-81D8-447B-A932-B8C1E995C8E4}"/>
              </a:ext>
            </a:extLst>
          </p:cNvPr>
          <p:cNvSpPr>
            <a:spLocks noGrp="1"/>
          </p:cNvSpPr>
          <p:nvPr>
            <p:ph type="body" sz="quarter" idx="14" hasCustomPrompt="1"/>
          </p:nvPr>
        </p:nvSpPr>
        <p:spPr>
          <a:xfrm>
            <a:off x="698499" y="3989110"/>
            <a:ext cx="10782300" cy="669304"/>
          </a:xfrm>
          <a:prstGeom prst="rect">
            <a:avLst/>
          </a:prstGeom>
        </p:spPr>
        <p:txBody>
          <a:bodyPr/>
          <a:lstStyle>
            <a:lvl1pPr marL="0" indent="0" algn="ctr">
              <a:buFontTx/>
              <a:buNone/>
              <a:defRPr sz="2000" b="0">
                <a:solidFill>
                  <a:schemeClr val="bg1">
                    <a:lumMod val="75000"/>
                  </a:schemeClr>
                </a:solidFill>
              </a:defRPr>
            </a:lvl1pPr>
            <a:lvl2pPr marL="685800" marR="0" indent="-228600" algn="l" defTabSz="914400" rtl="0" eaLnBrk="1" fontAlgn="auto" latinLnBrk="0" hangingPunct="1">
              <a:lnSpc>
                <a:spcPct val="90000"/>
              </a:lnSpc>
              <a:spcBef>
                <a:spcPts val="500"/>
              </a:spcBef>
              <a:spcAft>
                <a:spcPts val="0"/>
              </a:spcAft>
              <a:buClr>
                <a:schemeClr val="accent5"/>
              </a:buClr>
              <a:buSzTx/>
              <a:buFont typeface="Wingdings" panose="05000000000000000000" pitchFamily="2" charset="2"/>
              <a:buChar char="§"/>
              <a:tabLst/>
              <a:defRPr sz="1800">
                <a:solidFill>
                  <a:schemeClr val="bg1">
                    <a:lumMod val="75000"/>
                  </a:schemeClr>
                </a:solidFill>
              </a:defRPr>
            </a:lvl2pPr>
            <a:lvl3pPr>
              <a:defRPr sz="1800"/>
            </a:lvl3pPr>
            <a:lvl4pPr>
              <a:defRPr sz="1800"/>
            </a:lvl4pPr>
            <a:lvl5pPr>
              <a:defRPr sz="1800"/>
            </a:lvl5pPr>
          </a:lstStyle>
          <a:p>
            <a:pPr lvl="0"/>
            <a:r>
              <a:rPr lang="en-US" dirty="0"/>
              <a:t>Optional date info here</a:t>
            </a:r>
          </a:p>
        </p:txBody>
      </p:sp>
      <p:sp>
        <p:nvSpPr>
          <p:cNvPr id="9" name="Title 1">
            <a:extLst>
              <a:ext uri="{FF2B5EF4-FFF2-40B4-BE49-F238E27FC236}">
                <a16:creationId xmlns:a16="http://schemas.microsoft.com/office/drawing/2014/main" id="{94E5EB57-C3C0-4A42-878B-F7E6C9F046A1}"/>
              </a:ext>
            </a:extLst>
          </p:cNvPr>
          <p:cNvSpPr>
            <a:spLocks noGrp="1"/>
          </p:cNvSpPr>
          <p:nvPr>
            <p:ph type="title" hasCustomPrompt="1"/>
          </p:nvPr>
        </p:nvSpPr>
        <p:spPr>
          <a:xfrm>
            <a:off x="698500" y="800100"/>
            <a:ext cx="10782300" cy="2056793"/>
          </a:xfrm>
          <a:prstGeom prst="rect">
            <a:avLst/>
          </a:prstGeom>
        </p:spPr>
        <p:txBody>
          <a:bodyPr anchor="b" anchorCtr="0"/>
          <a:lstStyle>
            <a:lvl1pPr algn="ctr">
              <a:defRPr sz="4800" b="1" baseline="0">
                <a:solidFill>
                  <a:schemeClr val="bg1"/>
                </a:solidFill>
                <a:latin typeface="Century Gothic" panose="020B0502020202020204" pitchFamily="34" charset="0"/>
              </a:defRPr>
            </a:lvl1pPr>
          </a:lstStyle>
          <a:p>
            <a:r>
              <a:rPr lang="en-US" dirty="0"/>
              <a:t>Main Title Here</a:t>
            </a:r>
          </a:p>
        </p:txBody>
      </p:sp>
    </p:spTree>
    <p:extLst>
      <p:ext uri="{BB962C8B-B14F-4D97-AF65-F5344CB8AC3E}">
        <p14:creationId xmlns:p14="http://schemas.microsoft.com/office/powerpoint/2010/main" val="15577901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_Slide_One_column">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604730" y="424093"/>
            <a:ext cx="10971185" cy="795557"/>
          </a:xfrm>
          <a:prstGeom prst="rect">
            <a:avLst/>
          </a:prstGeom>
        </p:spPr>
        <p:txBody>
          <a:bodyPr/>
          <a:lstStyle>
            <a:lvl1pPr algn="ctr">
              <a:defRPr lang="en-US" sz="3600" b="1" dirty="0">
                <a:solidFill>
                  <a:schemeClr val="accent1"/>
                </a:solidFill>
              </a:defRPr>
            </a:lvl1pPr>
          </a:lstStyle>
          <a:p>
            <a:r>
              <a:rPr lang="en-US"/>
              <a:t>Title Goes Here</a:t>
            </a:r>
          </a:p>
        </p:txBody>
      </p:sp>
      <p:sp>
        <p:nvSpPr>
          <p:cNvPr id="11" name="Slide Number Placeholder 4">
            <a:extLst>
              <a:ext uri="{FF2B5EF4-FFF2-40B4-BE49-F238E27FC236}">
                <a16:creationId xmlns:a16="http://schemas.microsoft.com/office/drawing/2014/main" id="{89FA6DF2-EECA-4D08-8C7F-5DC50B300DB7}"/>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a:p>
        </p:txBody>
      </p:sp>
      <p:sp>
        <p:nvSpPr>
          <p:cNvPr id="6" name="Text Placeholder 21">
            <a:extLst>
              <a:ext uri="{FF2B5EF4-FFF2-40B4-BE49-F238E27FC236}">
                <a16:creationId xmlns:a16="http://schemas.microsoft.com/office/drawing/2014/main" id="{5EE6CB6C-A542-41AD-9B47-47FCDB564A4C}"/>
              </a:ext>
            </a:extLst>
          </p:cNvPr>
          <p:cNvSpPr>
            <a:spLocks noGrp="1"/>
          </p:cNvSpPr>
          <p:nvPr>
            <p:ph type="body" sz="quarter" idx="14" hasCustomPrompt="1"/>
          </p:nvPr>
        </p:nvSpPr>
        <p:spPr>
          <a:xfrm>
            <a:off x="1907930" y="1432875"/>
            <a:ext cx="8376139" cy="4627458"/>
          </a:xfrm>
          <a:prstGeom prst="rect">
            <a:avLst/>
          </a:prstGeom>
        </p:spPr>
        <p:txBody>
          <a:bodyPr/>
          <a:lstStyle>
            <a:lvl1pPr marL="0" indent="0">
              <a:lnSpc>
                <a:spcPct val="100000"/>
              </a:lnSpc>
              <a:buFontTx/>
              <a:buNone/>
              <a:defRPr sz="2400" b="0">
                <a:solidFill>
                  <a:schemeClr val="tx1">
                    <a:lumMod val="75000"/>
                    <a:lumOff val="25000"/>
                  </a:schemeClr>
                </a:solidFill>
              </a:defRPr>
            </a:lvl1pPr>
            <a:lvl2pPr marL="685800" marR="0" indent="-228600" algn="l" defTabSz="914400" rtl="0" eaLnBrk="1" fontAlgn="auto" latinLnBrk="0" hangingPunct="1">
              <a:lnSpc>
                <a:spcPct val="100000"/>
              </a:lnSpc>
              <a:spcBef>
                <a:spcPts val="500"/>
              </a:spcBef>
              <a:spcAft>
                <a:spcPts val="0"/>
              </a:spcAft>
              <a:buClr>
                <a:schemeClr val="accent1">
                  <a:lumMod val="60000"/>
                  <a:lumOff val="40000"/>
                </a:schemeClr>
              </a:buClr>
              <a:buSzTx/>
              <a:buFont typeface="Wingdings" panose="05000000000000000000" pitchFamily="2" charset="2"/>
              <a:buChar char="§"/>
              <a:tabLst/>
              <a:defRPr sz="2400">
                <a:solidFill>
                  <a:schemeClr val="tx1">
                    <a:lumMod val="75000"/>
                    <a:lumOff val="25000"/>
                  </a:schemeClr>
                </a:solidFill>
              </a:defRPr>
            </a:lvl2pPr>
            <a:lvl3pPr>
              <a:defRPr sz="1800"/>
            </a:lvl3pPr>
            <a:lvl4pPr>
              <a:defRPr sz="1800"/>
            </a:lvl4pPr>
            <a:lvl5pPr>
              <a:defRPr sz="1800"/>
            </a:lvl5pPr>
          </a:lstStyle>
          <a:p>
            <a:pPr lvl="0"/>
            <a:r>
              <a:rPr lang="en-US"/>
              <a:t>This is a main point</a:t>
            </a:r>
          </a:p>
          <a:p>
            <a:pPr lvl="1"/>
            <a:r>
              <a:rPr lang="en-US"/>
              <a:t>These are supporting facts.</a:t>
            </a:r>
          </a:p>
          <a:p>
            <a:pPr lvl="1"/>
            <a:r>
              <a:rPr lang="en-US"/>
              <a:t>These are supporting facts.</a:t>
            </a:r>
          </a:p>
          <a:p>
            <a:pPr lvl="0"/>
            <a:r>
              <a:rPr lang="en-US"/>
              <a:t>This is a main point</a:t>
            </a:r>
          </a:p>
          <a:p>
            <a:pPr lvl="1"/>
            <a:r>
              <a:rPr lang="en-US"/>
              <a:t>These are supporting facts.</a:t>
            </a:r>
          </a:p>
          <a:p>
            <a:pPr lvl="1"/>
            <a:r>
              <a:rPr lang="en-US"/>
              <a:t>These are supporting facts.</a:t>
            </a:r>
          </a:p>
          <a:p>
            <a:pPr lvl="0"/>
            <a:r>
              <a:rPr lang="en-US"/>
              <a:t>This is a main point</a:t>
            </a:r>
          </a:p>
          <a:p>
            <a:pPr lvl="1"/>
            <a:r>
              <a:rPr lang="en-US"/>
              <a:t>These are supporting facts.</a:t>
            </a:r>
          </a:p>
          <a:p>
            <a:pPr lvl="1"/>
            <a:r>
              <a:rPr lang="en-US"/>
              <a:t>These are supporting facts.</a:t>
            </a:r>
          </a:p>
        </p:txBody>
      </p:sp>
    </p:spTree>
    <p:extLst>
      <p:ext uri="{BB962C8B-B14F-4D97-AF65-F5344CB8AC3E}">
        <p14:creationId xmlns:p14="http://schemas.microsoft.com/office/powerpoint/2010/main" val="21828064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_Slide_Two_Column">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604730" y="424093"/>
            <a:ext cx="10971185" cy="795557"/>
          </a:xfrm>
          <a:prstGeom prst="rect">
            <a:avLst/>
          </a:prstGeom>
        </p:spPr>
        <p:txBody>
          <a:bodyPr/>
          <a:lstStyle>
            <a:lvl1pPr algn="ctr">
              <a:defRPr sz="3600" b="1" baseline="0">
                <a:solidFill>
                  <a:schemeClr val="accent1"/>
                </a:solidFill>
                <a:latin typeface="Century Gothic" panose="020B0502020202020204" pitchFamily="34" charset="0"/>
              </a:defRPr>
            </a:lvl1pPr>
          </a:lstStyle>
          <a:p>
            <a:r>
              <a:rPr lang="en-US"/>
              <a:t>Title Goes Here</a:t>
            </a:r>
          </a:p>
        </p:txBody>
      </p:sp>
      <p:sp>
        <p:nvSpPr>
          <p:cNvPr id="8" name="Text Placeholder 21">
            <a:extLst>
              <a:ext uri="{FF2B5EF4-FFF2-40B4-BE49-F238E27FC236}">
                <a16:creationId xmlns:a16="http://schemas.microsoft.com/office/drawing/2014/main" id="{81F5F962-3BE0-4299-A924-F1921DA32932}"/>
              </a:ext>
            </a:extLst>
          </p:cNvPr>
          <p:cNvSpPr>
            <a:spLocks noGrp="1"/>
          </p:cNvSpPr>
          <p:nvPr>
            <p:ph type="body" sz="quarter" idx="13" hasCustomPrompt="1"/>
          </p:nvPr>
        </p:nvSpPr>
        <p:spPr>
          <a:xfrm>
            <a:off x="662186" y="1432875"/>
            <a:ext cx="5056689" cy="4627458"/>
          </a:xfrm>
          <a:prstGeom prst="rect">
            <a:avLst/>
          </a:prstGeom>
        </p:spPr>
        <p:txBody>
          <a:bodyPr/>
          <a:lstStyle>
            <a:lvl1pPr marL="0" indent="0">
              <a:lnSpc>
                <a:spcPct val="100000"/>
              </a:lnSpc>
              <a:buFontTx/>
              <a:buNone/>
              <a:defRPr sz="2400" b="0">
                <a:solidFill>
                  <a:schemeClr val="tx1">
                    <a:lumMod val="75000"/>
                    <a:lumOff val="25000"/>
                  </a:schemeClr>
                </a:solidFill>
              </a:defRPr>
            </a:lvl1pPr>
            <a:lvl2pPr marL="685800" marR="0" indent="-228600" algn="l" defTabSz="914400" rtl="0" eaLnBrk="1" fontAlgn="auto" latinLnBrk="0" hangingPunct="1">
              <a:lnSpc>
                <a:spcPct val="100000"/>
              </a:lnSpc>
              <a:spcBef>
                <a:spcPts val="500"/>
              </a:spcBef>
              <a:spcAft>
                <a:spcPts val="0"/>
              </a:spcAft>
              <a:buClr>
                <a:schemeClr val="accent1">
                  <a:lumMod val="60000"/>
                  <a:lumOff val="40000"/>
                </a:schemeClr>
              </a:buClr>
              <a:buSzTx/>
              <a:buFont typeface="Wingdings" panose="05000000000000000000" pitchFamily="2" charset="2"/>
              <a:buChar char="§"/>
              <a:tabLst/>
              <a:defRPr sz="2400">
                <a:solidFill>
                  <a:schemeClr val="tx1">
                    <a:lumMod val="75000"/>
                    <a:lumOff val="25000"/>
                  </a:schemeClr>
                </a:solidFill>
              </a:defRPr>
            </a:lvl2pPr>
            <a:lvl3pPr>
              <a:defRPr sz="1800"/>
            </a:lvl3pPr>
            <a:lvl4pPr>
              <a:defRPr sz="1800"/>
            </a:lvl4pPr>
            <a:lvl5pPr>
              <a:defRPr sz="1800"/>
            </a:lvl5pPr>
          </a:lstStyle>
          <a:p>
            <a:pPr lvl="0"/>
            <a:r>
              <a:rPr lang="en-US"/>
              <a:t>This is a main point</a:t>
            </a:r>
          </a:p>
          <a:p>
            <a:pPr lvl="1"/>
            <a:r>
              <a:rPr lang="en-US"/>
              <a:t>These are supporting facts.</a:t>
            </a:r>
          </a:p>
          <a:p>
            <a:pPr lvl="1"/>
            <a:r>
              <a:rPr lang="en-US"/>
              <a:t>These are supporting facts.</a:t>
            </a:r>
          </a:p>
          <a:p>
            <a:pPr lvl="0"/>
            <a:r>
              <a:rPr lang="en-US"/>
              <a:t>This is a main point</a:t>
            </a:r>
          </a:p>
          <a:p>
            <a:pPr lvl="1"/>
            <a:r>
              <a:rPr lang="en-US"/>
              <a:t>These are supporting facts.</a:t>
            </a:r>
          </a:p>
          <a:p>
            <a:pPr lvl="1"/>
            <a:r>
              <a:rPr lang="en-US"/>
              <a:t>These are supporting facts.</a:t>
            </a:r>
          </a:p>
          <a:p>
            <a:pPr lvl="0"/>
            <a:r>
              <a:rPr lang="en-US"/>
              <a:t>This is a main point</a:t>
            </a:r>
          </a:p>
          <a:p>
            <a:pPr lvl="1"/>
            <a:r>
              <a:rPr lang="en-US"/>
              <a:t>These are supporting facts.</a:t>
            </a:r>
          </a:p>
          <a:p>
            <a:pPr lvl="1"/>
            <a:r>
              <a:rPr lang="en-US"/>
              <a:t>These are supporting facts.</a:t>
            </a:r>
          </a:p>
        </p:txBody>
      </p:sp>
      <p:sp>
        <p:nvSpPr>
          <p:cNvPr id="11" name="Text Placeholder 21">
            <a:extLst>
              <a:ext uri="{FF2B5EF4-FFF2-40B4-BE49-F238E27FC236}">
                <a16:creationId xmlns:a16="http://schemas.microsoft.com/office/drawing/2014/main" id="{AF5BF203-9A1C-4285-8E67-5C5DBC6DE9BD}"/>
              </a:ext>
            </a:extLst>
          </p:cNvPr>
          <p:cNvSpPr>
            <a:spLocks noGrp="1"/>
          </p:cNvSpPr>
          <p:nvPr>
            <p:ph type="body" sz="quarter" idx="14" hasCustomPrompt="1"/>
          </p:nvPr>
        </p:nvSpPr>
        <p:spPr>
          <a:xfrm>
            <a:off x="6152314" y="1432875"/>
            <a:ext cx="5056689" cy="4627458"/>
          </a:xfrm>
          <a:prstGeom prst="rect">
            <a:avLst/>
          </a:prstGeom>
        </p:spPr>
        <p:txBody>
          <a:bodyPr/>
          <a:lstStyle>
            <a:lvl1pPr marL="0" indent="0">
              <a:lnSpc>
                <a:spcPct val="100000"/>
              </a:lnSpc>
              <a:buFontTx/>
              <a:buNone/>
              <a:defRPr sz="2400" b="0">
                <a:solidFill>
                  <a:schemeClr val="tx1">
                    <a:lumMod val="75000"/>
                    <a:lumOff val="25000"/>
                  </a:schemeClr>
                </a:solidFill>
              </a:defRPr>
            </a:lvl1pPr>
            <a:lvl2pPr marL="685800" marR="0" indent="-228600" algn="l" defTabSz="914400" rtl="0" eaLnBrk="1" fontAlgn="auto" latinLnBrk="0" hangingPunct="1">
              <a:lnSpc>
                <a:spcPct val="100000"/>
              </a:lnSpc>
              <a:spcBef>
                <a:spcPts val="500"/>
              </a:spcBef>
              <a:spcAft>
                <a:spcPts val="0"/>
              </a:spcAft>
              <a:buClr>
                <a:schemeClr val="accent1">
                  <a:lumMod val="60000"/>
                  <a:lumOff val="40000"/>
                </a:schemeClr>
              </a:buClr>
              <a:buSzTx/>
              <a:buFont typeface="Wingdings" panose="05000000000000000000" pitchFamily="2" charset="2"/>
              <a:buChar char="§"/>
              <a:tabLst/>
              <a:defRPr sz="2400">
                <a:solidFill>
                  <a:schemeClr val="tx1">
                    <a:lumMod val="75000"/>
                    <a:lumOff val="25000"/>
                  </a:schemeClr>
                </a:solidFill>
              </a:defRPr>
            </a:lvl2pPr>
            <a:lvl3pPr>
              <a:defRPr sz="1800"/>
            </a:lvl3pPr>
            <a:lvl4pPr>
              <a:defRPr sz="1800"/>
            </a:lvl4pPr>
            <a:lvl5pPr>
              <a:defRPr sz="1800"/>
            </a:lvl5pPr>
          </a:lstStyle>
          <a:p>
            <a:pPr lvl="0"/>
            <a:r>
              <a:rPr lang="en-US"/>
              <a:t>This is a main point</a:t>
            </a:r>
          </a:p>
          <a:p>
            <a:pPr lvl="1"/>
            <a:r>
              <a:rPr lang="en-US"/>
              <a:t>These are supporting facts.</a:t>
            </a:r>
          </a:p>
          <a:p>
            <a:pPr lvl="1"/>
            <a:r>
              <a:rPr lang="en-US"/>
              <a:t>These are supporting facts.</a:t>
            </a:r>
          </a:p>
          <a:p>
            <a:pPr lvl="0"/>
            <a:r>
              <a:rPr lang="en-US"/>
              <a:t>This is a main point</a:t>
            </a:r>
          </a:p>
          <a:p>
            <a:pPr lvl="1"/>
            <a:r>
              <a:rPr lang="en-US"/>
              <a:t>These are supporting facts.</a:t>
            </a:r>
          </a:p>
          <a:p>
            <a:pPr lvl="1"/>
            <a:r>
              <a:rPr lang="en-US"/>
              <a:t>These are supporting facts.</a:t>
            </a:r>
          </a:p>
          <a:p>
            <a:pPr lvl="0"/>
            <a:r>
              <a:rPr lang="en-US"/>
              <a:t>This is a main point</a:t>
            </a:r>
          </a:p>
          <a:p>
            <a:pPr lvl="1"/>
            <a:r>
              <a:rPr lang="en-US"/>
              <a:t>These are supporting facts.</a:t>
            </a:r>
          </a:p>
          <a:p>
            <a:pPr lvl="1"/>
            <a:r>
              <a:rPr lang="en-US"/>
              <a:t>These are supporting facts.</a:t>
            </a:r>
          </a:p>
        </p:txBody>
      </p:sp>
      <p:sp>
        <p:nvSpPr>
          <p:cNvPr id="13" name="Slide Number Placeholder 4">
            <a:extLst>
              <a:ext uri="{FF2B5EF4-FFF2-40B4-BE49-F238E27FC236}">
                <a16:creationId xmlns:a16="http://schemas.microsoft.com/office/drawing/2014/main" id="{66B9E208-0303-4548-9D2A-EAD129E769D0}"/>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a:p>
        </p:txBody>
      </p:sp>
    </p:spTree>
    <p:extLst>
      <p:ext uri="{BB962C8B-B14F-4D97-AF65-F5344CB8AC3E}">
        <p14:creationId xmlns:p14="http://schemas.microsoft.com/office/powerpoint/2010/main" val="822430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ntent_Slide_One_w_sub-title">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604730" y="424094"/>
            <a:ext cx="10971185" cy="795557"/>
          </a:xfrm>
          <a:prstGeom prst="rect">
            <a:avLst/>
          </a:prstGeom>
        </p:spPr>
        <p:txBody>
          <a:bodyPr/>
          <a:lstStyle>
            <a:lvl1pPr algn="ctr">
              <a:defRPr sz="3600" b="1" baseline="0">
                <a:solidFill>
                  <a:schemeClr val="accent1"/>
                </a:solidFill>
                <a:latin typeface="Century Gothic" panose="020B0502020202020204" pitchFamily="34" charset="0"/>
              </a:defRPr>
            </a:lvl1pPr>
          </a:lstStyle>
          <a:p>
            <a:r>
              <a:rPr lang="en-US"/>
              <a:t>Title Goes Here</a:t>
            </a:r>
          </a:p>
        </p:txBody>
      </p:sp>
      <p:sp>
        <p:nvSpPr>
          <p:cNvPr id="7" name="Text Placeholder 21">
            <a:extLst>
              <a:ext uri="{FF2B5EF4-FFF2-40B4-BE49-F238E27FC236}">
                <a16:creationId xmlns:a16="http://schemas.microsoft.com/office/drawing/2014/main" id="{6834F175-63EC-436A-B4D1-91F0AAD7A6D8}"/>
              </a:ext>
            </a:extLst>
          </p:cNvPr>
          <p:cNvSpPr>
            <a:spLocks noGrp="1"/>
          </p:cNvSpPr>
          <p:nvPr>
            <p:ph type="body" sz="quarter" idx="13" hasCustomPrompt="1"/>
          </p:nvPr>
        </p:nvSpPr>
        <p:spPr>
          <a:xfrm>
            <a:off x="1907930" y="1863865"/>
            <a:ext cx="8376139" cy="4196467"/>
          </a:xfrm>
          <a:prstGeom prst="rect">
            <a:avLst/>
          </a:prstGeom>
        </p:spPr>
        <p:txBody>
          <a:bodyPr/>
          <a:lstStyle>
            <a:lvl1pPr marL="0" indent="0">
              <a:lnSpc>
                <a:spcPct val="100000"/>
              </a:lnSpc>
              <a:buFontTx/>
              <a:buNone/>
              <a:defRPr sz="2400" b="0">
                <a:solidFill>
                  <a:schemeClr val="tx1">
                    <a:lumMod val="75000"/>
                    <a:lumOff val="25000"/>
                  </a:schemeClr>
                </a:solidFill>
              </a:defRPr>
            </a:lvl1pPr>
            <a:lvl2pPr marL="685800" marR="0" indent="-228600" algn="l" defTabSz="914400" rtl="0" eaLnBrk="1" fontAlgn="auto" latinLnBrk="0" hangingPunct="1">
              <a:lnSpc>
                <a:spcPct val="100000"/>
              </a:lnSpc>
              <a:spcBef>
                <a:spcPts val="500"/>
              </a:spcBef>
              <a:spcAft>
                <a:spcPts val="0"/>
              </a:spcAft>
              <a:buClr>
                <a:schemeClr val="accent1">
                  <a:lumMod val="60000"/>
                  <a:lumOff val="40000"/>
                </a:schemeClr>
              </a:buClr>
              <a:buSzTx/>
              <a:buFont typeface="Wingdings" panose="05000000000000000000" pitchFamily="2" charset="2"/>
              <a:buChar char="§"/>
              <a:tabLst/>
              <a:defRPr sz="2400">
                <a:solidFill>
                  <a:schemeClr val="tx1">
                    <a:lumMod val="75000"/>
                    <a:lumOff val="25000"/>
                  </a:schemeClr>
                </a:solidFill>
              </a:defRPr>
            </a:lvl2pPr>
            <a:lvl3pPr>
              <a:defRPr sz="1800"/>
            </a:lvl3pPr>
            <a:lvl4pPr>
              <a:defRPr sz="1800"/>
            </a:lvl4pPr>
            <a:lvl5pPr>
              <a:defRPr sz="1800"/>
            </a:lvl5pPr>
          </a:lstStyle>
          <a:p>
            <a:pPr lvl="0"/>
            <a:r>
              <a:rPr lang="en-US"/>
              <a:t>This is a main point</a:t>
            </a:r>
          </a:p>
          <a:p>
            <a:pPr lvl="1"/>
            <a:r>
              <a:rPr lang="en-US"/>
              <a:t>These are supporting facts.</a:t>
            </a:r>
          </a:p>
          <a:p>
            <a:pPr lvl="1"/>
            <a:r>
              <a:rPr lang="en-US"/>
              <a:t>These are supporting facts.</a:t>
            </a:r>
          </a:p>
          <a:p>
            <a:pPr lvl="0"/>
            <a:r>
              <a:rPr lang="en-US"/>
              <a:t>This is a main point</a:t>
            </a:r>
          </a:p>
          <a:p>
            <a:pPr lvl="1"/>
            <a:r>
              <a:rPr lang="en-US"/>
              <a:t>These are supporting facts.</a:t>
            </a:r>
          </a:p>
          <a:p>
            <a:pPr lvl="1"/>
            <a:r>
              <a:rPr lang="en-US"/>
              <a:t>These are supporting facts.</a:t>
            </a:r>
          </a:p>
          <a:p>
            <a:pPr lvl="0"/>
            <a:r>
              <a:rPr lang="en-US"/>
              <a:t>This is a main point</a:t>
            </a:r>
          </a:p>
          <a:p>
            <a:pPr lvl="1"/>
            <a:r>
              <a:rPr lang="en-US"/>
              <a:t>These are supporting facts.</a:t>
            </a:r>
          </a:p>
          <a:p>
            <a:pPr lvl="1"/>
            <a:r>
              <a:rPr lang="en-US"/>
              <a:t>These are supporting facts.</a:t>
            </a:r>
          </a:p>
        </p:txBody>
      </p:sp>
      <p:sp>
        <p:nvSpPr>
          <p:cNvPr id="12" name="Slide Number Placeholder 4">
            <a:extLst>
              <a:ext uri="{FF2B5EF4-FFF2-40B4-BE49-F238E27FC236}">
                <a16:creationId xmlns:a16="http://schemas.microsoft.com/office/drawing/2014/main" id="{3DB4AA98-AEB7-43A9-BFF1-ACB18F3D7090}"/>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a:p>
        </p:txBody>
      </p:sp>
      <p:sp>
        <p:nvSpPr>
          <p:cNvPr id="13" name="Text Placeholder 21">
            <a:extLst>
              <a:ext uri="{FF2B5EF4-FFF2-40B4-BE49-F238E27FC236}">
                <a16:creationId xmlns:a16="http://schemas.microsoft.com/office/drawing/2014/main" id="{F42F6B6E-18F5-41CF-8CA7-240D22C4970A}"/>
              </a:ext>
            </a:extLst>
          </p:cNvPr>
          <p:cNvSpPr>
            <a:spLocks noGrp="1"/>
          </p:cNvSpPr>
          <p:nvPr>
            <p:ph type="body" sz="quarter" idx="14" hasCustomPrompt="1"/>
          </p:nvPr>
        </p:nvSpPr>
        <p:spPr>
          <a:xfrm>
            <a:off x="604730" y="1152310"/>
            <a:ext cx="10971185" cy="439737"/>
          </a:xfrm>
          <a:prstGeom prst="rect">
            <a:avLst/>
          </a:prstGeom>
        </p:spPr>
        <p:txBody>
          <a:bodyPr/>
          <a:lstStyle>
            <a:lvl1pPr marL="0" indent="0" algn="ctr">
              <a:buFontTx/>
              <a:buNone/>
              <a:defRPr sz="2800" b="0">
                <a:solidFill>
                  <a:schemeClr val="tx1">
                    <a:lumMod val="75000"/>
                    <a:lumOff val="25000"/>
                  </a:schemeClr>
                </a:solidFill>
                <a:latin typeface="Century Gothic" panose="020B0502020202020204" pitchFamily="34" charset="0"/>
              </a:defRPr>
            </a:lvl1pPr>
            <a:lvl2pPr marL="685800" marR="0" indent="-228600" algn="l" defTabSz="914400" rtl="0" eaLnBrk="1" fontAlgn="auto" latinLnBrk="0" hangingPunct="1">
              <a:lnSpc>
                <a:spcPct val="90000"/>
              </a:lnSpc>
              <a:spcBef>
                <a:spcPts val="500"/>
              </a:spcBef>
              <a:spcAft>
                <a:spcPts val="0"/>
              </a:spcAft>
              <a:buClr>
                <a:schemeClr val="accent5"/>
              </a:buClr>
              <a:buSzTx/>
              <a:buFont typeface="Wingdings" panose="05000000000000000000" pitchFamily="2" charset="2"/>
              <a:buChar char="§"/>
              <a:tabLst/>
              <a:defRPr sz="1800">
                <a:solidFill>
                  <a:schemeClr val="bg1">
                    <a:lumMod val="75000"/>
                  </a:schemeClr>
                </a:solidFill>
              </a:defRPr>
            </a:lvl2pPr>
            <a:lvl3pPr>
              <a:defRPr sz="1800"/>
            </a:lvl3pPr>
            <a:lvl4pPr>
              <a:defRPr sz="1800"/>
            </a:lvl4pPr>
            <a:lvl5pPr>
              <a:defRPr sz="1800"/>
            </a:lvl5pPr>
          </a:lstStyle>
          <a:p>
            <a:pPr lvl="0"/>
            <a:r>
              <a:rPr lang="en-US"/>
              <a:t>Subtitle can go here</a:t>
            </a:r>
          </a:p>
        </p:txBody>
      </p:sp>
    </p:spTree>
    <p:extLst>
      <p:ext uri="{BB962C8B-B14F-4D97-AF65-F5344CB8AC3E}">
        <p14:creationId xmlns:p14="http://schemas.microsoft.com/office/powerpoint/2010/main" val="57171297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ntent_Slide_blue_subhea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5DE26F1-2C19-284A-B930-1D0FE35B8AB2}"/>
              </a:ext>
            </a:extLst>
          </p:cNvPr>
          <p:cNvSpPr/>
          <p:nvPr userDrawn="1"/>
        </p:nvSpPr>
        <p:spPr>
          <a:xfrm>
            <a:off x="604730" y="1150700"/>
            <a:ext cx="10982540" cy="43973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Title 1"/>
          <p:cNvSpPr>
            <a:spLocks noGrp="1"/>
          </p:cNvSpPr>
          <p:nvPr>
            <p:ph type="title" hasCustomPrompt="1"/>
          </p:nvPr>
        </p:nvSpPr>
        <p:spPr>
          <a:xfrm>
            <a:off x="604730" y="422511"/>
            <a:ext cx="10971185" cy="643927"/>
          </a:xfrm>
          <a:prstGeom prst="rect">
            <a:avLst/>
          </a:prstGeom>
        </p:spPr>
        <p:txBody>
          <a:bodyPr/>
          <a:lstStyle>
            <a:lvl1pPr algn="ctr">
              <a:defRPr sz="3600" b="1" baseline="0">
                <a:solidFill>
                  <a:schemeClr val="accent1"/>
                </a:solidFill>
                <a:latin typeface="Century Gothic" panose="020B0502020202020204" pitchFamily="34" charset="0"/>
              </a:defRPr>
            </a:lvl1pPr>
          </a:lstStyle>
          <a:p>
            <a:r>
              <a:rPr lang="en-US"/>
              <a:t>Title Goes Here</a:t>
            </a:r>
          </a:p>
        </p:txBody>
      </p:sp>
      <p:sp>
        <p:nvSpPr>
          <p:cNvPr id="9" name="Text Placeholder 21">
            <a:extLst>
              <a:ext uri="{FF2B5EF4-FFF2-40B4-BE49-F238E27FC236}">
                <a16:creationId xmlns:a16="http://schemas.microsoft.com/office/drawing/2014/main" id="{F6008662-4F3F-4FEE-A2A0-B23B6DA8F47F}"/>
              </a:ext>
            </a:extLst>
          </p:cNvPr>
          <p:cNvSpPr>
            <a:spLocks noGrp="1"/>
          </p:cNvSpPr>
          <p:nvPr>
            <p:ph type="body" sz="quarter" idx="13" hasCustomPrompt="1"/>
          </p:nvPr>
        </p:nvSpPr>
        <p:spPr>
          <a:xfrm>
            <a:off x="604730" y="1149675"/>
            <a:ext cx="10971185" cy="439737"/>
          </a:xfrm>
          <a:prstGeom prst="rect">
            <a:avLst/>
          </a:prstGeom>
        </p:spPr>
        <p:txBody>
          <a:bodyPr/>
          <a:lstStyle>
            <a:lvl1pPr marL="0" indent="0" algn="ctr">
              <a:buFontTx/>
              <a:buNone/>
              <a:defRPr sz="2800" b="0">
                <a:solidFill>
                  <a:schemeClr val="bg1"/>
                </a:solidFill>
                <a:latin typeface="Century Gothic" panose="020B0502020202020204" pitchFamily="34" charset="0"/>
              </a:defRPr>
            </a:lvl1pPr>
            <a:lvl2pPr marL="685800" marR="0" indent="-228600" algn="l" defTabSz="914400" rtl="0" eaLnBrk="1" fontAlgn="auto" latinLnBrk="0" hangingPunct="1">
              <a:lnSpc>
                <a:spcPct val="90000"/>
              </a:lnSpc>
              <a:spcBef>
                <a:spcPts val="500"/>
              </a:spcBef>
              <a:spcAft>
                <a:spcPts val="0"/>
              </a:spcAft>
              <a:buClr>
                <a:schemeClr val="accent5"/>
              </a:buClr>
              <a:buSzTx/>
              <a:buFont typeface="Wingdings" panose="05000000000000000000" pitchFamily="2" charset="2"/>
              <a:buChar char="§"/>
              <a:tabLst/>
              <a:defRPr sz="1800">
                <a:solidFill>
                  <a:schemeClr val="bg1">
                    <a:lumMod val="75000"/>
                  </a:schemeClr>
                </a:solidFill>
              </a:defRPr>
            </a:lvl2pPr>
            <a:lvl3pPr>
              <a:defRPr sz="1800"/>
            </a:lvl3pPr>
            <a:lvl4pPr>
              <a:defRPr sz="1800"/>
            </a:lvl4pPr>
            <a:lvl5pPr>
              <a:defRPr sz="1800"/>
            </a:lvl5pPr>
          </a:lstStyle>
          <a:p>
            <a:pPr lvl="0"/>
            <a:r>
              <a:rPr lang="en-US"/>
              <a:t>Subtitle can go here</a:t>
            </a:r>
          </a:p>
        </p:txBody>
      </p:sp>
      <p:sp>
        <p:nvSpPr>
          <p:cNvPr id="12" name="Slide Number Placeholder 4">
            <a:extLst>
              <a:ext uri="{FF2B5EF4-FFF2-40B4-BE49-F238E27FC236}">
                <a16:creationId xmlns:a16="http://schemas.microsoft.com/office/drawing/2014/main" id="{20C1216C-6E40-4474-B1D0-A0EEF80B020D}"/>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a:p>
        </p:txBody>
      </p:sp>
      <p:sp>
        <p:nvSpPr>
          <p:cNvPr id="8" name="Text Placeholder 21">
            <a:extLst>
              <a:ext uri="{FF2B5EF4-FFF2-40B4-BE49-F238E27FC236}">
                <a16:creationId xmlns:a16="http://schemas.microsoft.com/office/drawing/2014/main" id="{592C3E24-CD0F-48D1-B82F-73B27D0381F6}"/>
              </a:ext>
            </a:extLst>
          </p:cNvPr>
          <p:cNvSpPr>
            <a:spLocks noGrp="1"/>
          </p:cNvSpPr>
          <p:nvPr>
            <p:ph type="body" sz="quarter" idx="16" hasCustomPrompt="1"/>
          </p:nvPr>
        </p:nvSpPr>
        <p:spPr>
          <a:xfrm>
            <a:off x="1907930" y="1863865"/>
            <a:ext cx="8376139" cy="4196467"/>
          </a:xfrm>
          <a:prstGeom prst="rect">
            <a:avLst/>
          </a:prstGeom>
        </p:spPr>
        <p:txBody>
          <a:bodyPr/>
          <a:lstStyle>
            <a:lvl1pPr marL="0" indent="0">
              <a:lnSpc>
                <a:spcPct val="100000"/>
              </a:lnSpc>
              <a:buFontTx/>
              <a:buNone/>
              <a:defRPr sz="2400" b="0">
                <a:solidFill>
                  <a:schemeClr val="tx1">
                    <a:lumMod val="75000"/>
                    <a:lumOff val="25000"/>
                  </a:schemeClr>
                </a:solidFill>
              </a:defRPr>
            </a:lvl1pPr>
            <a:lvl2pPr marL="685800" marR="0" indent="-228600" algn="l" defTabSz="914400" rtl="0" eaLnBrk="1" fontAlgn="auto" latinLnBrk="0" hangingPunct="1">
              <a:lnSpc>
                <a:spcPct val="100000"/>
              </a:lnSpc>
              <a:spcBef>
                <a:spcPts val="500"/>
              </a:spcBef>
              <a:spcAft>
                <a:spcPts val="0"/>
              </a:spcAft>
              <a:buClr>
                <a:schemeClr val="accent1">
                  <a:lumMod val="60000"/>
                  <a:lumOff val="40000"/>
                </a:schemeClr>
              </a:buClr>
              <a:buSzTx/>
              <a:buFont typeface="Wingdings" panose="05000000000000000000" pitchFamily="2" charset="2"/>
              <a:buChar char="§"/>
              <a:tabLst/>
              <a:defRPr sz="2400">
                <a:solidFill>
                  <a:schemeClr val="tx1">
                    <a:lumMod val="75000"/>
                    <a:lumOff val="25000"/>
                  </a:schemeClr>
                </a:solidFill>
              </a:defRPr>
            </a:lvl2pPr>
            <a:lvl3pPr>
              <a:defRPr sz="1800"/>
            </a:lvl3pPr>
            <a:lvl4pPr>
              <a:defRPr sz="1800"/>
            </a:lvl4pPr>
            <a:lvl5pPr>
              <a:defRPr sz="1800"/>
            </a:lvl5pPr>
          </a:lstStyle>
          <a:p>
            <a:pPr lvl="0"/>
            <a:r>
              <a:rPr lang="en-US"/>
              <a:t>This is a main point</a:t>
            </a:r>
          </a:p>
          <a:p>
            <a:pPr lvl="1"/>
            <a:r>
              <a:rPr lang="en-US"/>
              <a:t>These are supporting facts.</a:t>
            </a:r>
          </a:p>
          <a:p>
            <a:pPr lvl="1"/>
            <a:r>
              <a:rPr lang="en-US"/>
              <a:t>These are supporting facts.</a:t>
            </a:r>
          </a:p>
          <a:p>
            <a:pPr lvl="0"/>
            <a:r>
              <a:rPr lang="en-US"/>
              <a:t>This is a main point</a:t>
            </a:r>
          </a:p>
          <a:p>
            <a:pPr lvl="1"/>
            <a:r>
              <a:rPr lang="en-US"/>
              <a:t>These are supporting facts.</a:t>
            </a:r>
          </a:p>
          <a:p>
            <a:pPr lvl="1"/>
            <a:r>
              <a:rPr lang="en-US"/>
              <a:t>These are supporting facts.</a:t>
            </a:r>
          </a:p>
          <a:p>
            <a:pPr lvl="0"/>
            <a:r>
              <a:rPr lang="en-US"/>
              <a:t>This is a main point</a:t>
            </a:r>
          </a:p>
          <a:p>
            <a:pPr lvl="1"/>
            <a:r>
              <a:rPr lang="en-US"/>
              <a:t>These are supporting facts.</a:t>
            </a:r>
          </a:p>
          <a:p>
            <a:pPr lvl="1"/>
            <a:r>
              <a:rPr lang="en-US"/>
              <a:t>These are supporting facts.</a:t>
            </a:r>
          </a:p>
        </p:txBody>
      </p:sp>
    </p:spTree>
    <p:extLst>
      <p:ext uri="{BB962C8B-B14F-4D97-AF65-F5344CB8AC3E}">
        <p14:creationId xmlns:p14="http://schemas.microsoft.com/office/powerpoint/2010/main" val="409848547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hart_Slide_Featured_graphic">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D57EA12-7174-4C03-8819-C68AC643F258}"/>
              </a:ext>
            </a:extLst>
          </p:cNvPr>
          <p:cNvSpPr/>
          <p:nvPr userDrawn="1"/>
        </p:nvSpPr>
        <p:spPr>
          <a:xfrm>
            <a:off x="0" y="2924665"/>
            <a:ext cx="5098473" cy="43973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Title 1">
            <a:extLst>
              <a:ext uri="{FF2B5EF4-FFF2-40B4-BE49-F238E27FC236}">
                <a16:creationId xmlns:a16="http://schemas.microsoft.com/office/drawing/2014/main" id="{84485378-78C5-46B1-98A2-8C83B0350C94}"/>
              </a:ext>
            </a:extLst>
          </p:cNvPr>
          <p:cNvSpPr>
            <a:spLocks noGrp="1"/>
          </p:cNvSpPr>
          <p:nvPr>
            <p:ph type="title" hasCustomPrompt="1"/>
          </p:nvPr>
        </p:nvSpPr>
        <p:spPr>
          <a:xfrm>
            <a:off x="604730" y="1071418"/>
            <a:ext cx="4493743" cy="1828520"/>
          </a:xfrm>
          <a:prstGeom prst="rect">
            <a:avLst/>
          </a:prstGeom>
        </p:spPr>
        <p:txBody>
          <a:bodyPr anchor="b" anchorCtr="0"/>
          <a:lstStyle>
            <a:lvl1pPr>
              <a:defRPr sz="3600" b="1" baseline="0">
                <a:solidFill>
                  <a:schemeClr val="accent1"/>
                </a:solidFill>
                <a:latin typeface="Century Gothic" panose="020B0502020202020204" pitchFamily="34" charset="0"/>
              </a:defRPr>
            </a:lvl1pPr>
          </a:lstStyle>
          <a:p>
            <a:r>
              <a:rPr lang="en-US"/>
              <a:t>Title here</a:t>
            </a:r>
          </a:p>
        </p:txBody>
      </p:sp>
      <p:sp>
        <p:nvSpPr>
          <p:cNvPr id="6" name="Text Placeholder 21">
            <a:extLst>
              <a:ext uri="{FF2B5EF4-FFF2-40B4-BE49-F238E27FC236}">
                <a16:creationId xmlns:a16="http://schemas.microsoft.com/office/drawing/2014/main" id="{B508E3AB-4882-4431-9846-DB07C4216E76}"/>
              </a:ext>
            </a:extLst>
          </p:cNvPr>
          <p:cNvSpPr>
            <a:spLocks noGrp="1"/>
          </p:cNvSpPr>
          <p:nvPr>
            <p:ph type="body" sz="quarter" idx="13" hasCustomPrompt="1"/>
          </p:nvPr>
        </p:nvSpPr>
        <p:spPr>
          <a:xfrm>
            <a:off x="662186" y="3519229"/>
            <a:ext cx="4436287" cy="2541103"/>
          </a:xfrm>
          <a:prstGeom prst="rect">
            <a:avLst/>
          </a:prstGeom>
        </p:spPr>
        <p:txBody>
          <a:bodyPr/>
          <a:lstStyle>
            <a:lvl1pPr marL="0" indent="0">
              <a:lnSpc>
                <a:spcPct val="100000"/>
              </a:lnSpc>
              <a:buFontTx/>
              <a:buNone/>
              <a:defRPr sz="2000" b="0">
                <a:solidFill>
                  <a:schemeClr val="tx1">
                    <a:lumMod val="75000"/>
                    <a:lumOff val="25000"/>
                  </a:schemeClr>
                </a:solidFill>
              </a:defRPr>
            </a:lvl1pPr>
            <a:lvl2pPr marL="685800" marR="0" indent="-228600" algn="l" defTabSz="914400" rtl="0" eaLnBrk="1" fontAlgn="auto" latinLnBrk="0" hangingPunct="1">
              <a:lnSpc>
                <a:spcPct val="100000"/>
              </a:lnSpc>
              <a:spcBef>
                <a:spcPts val="500"/>
              </a:spcBef>
              <a:spcAft>
                <a:spcPts val="0"/>
              </a:spcAft>
              <a:buClr>
                <a:schemeClr val="accent1">
                  <a:lumMod val="60000"/>
                  <a:lumOff val="40000"/>
                </a:schemeClr>
              </a:buClr>
              <a:buSzTx/>
              <a:buFont typeface="Wingdings" panose="05000000000000000000" pitchFamily="2" charset="2"/>
              <a:buChar char="§"/>
              <a:tabLst/>
              <a:defRPr sz="2000">
                <a:solidFill>
                  <a:schemeClr val="tx1">
                    <a:lumMod val="75000"/>
                    <a:lumOff val="25000"/>
                  </a:schemeClr>
                </a:solidFill>
              </a:defRPr>
            </a:lvl2pPr>
            <a:lvl3pPr>
              <a:defRPr sz="1800"/>
            </a:lvl3pPr>
            <a:lvl4pPr>
              <a:defRPr sz="1800"/>
            </a:lvl4pPr>
            <a:lvl5pPr>
              <a:defRPr sz="1800"/>
            </a:lvl5pPr>
          </a:lstStyle>
          <a:p>
            <a:pPr lvl="0"/>
            <a:r>
              <a:rPr lang="en-US"/>
              <a:t>This is a main point</a:t>
            </a:r>
          </a:p>
          <a:p>
            <a:pPr lvl="1"/>
            <a:r>
              <a:rPr lang="en-US"/>
              <a:t>These are supporting facts.</a:t>
            </a:r>
          </a:p>
          <a:p>
            <a:pPr lvl="1"/>
            <a:r>
              <a:rPr lang="en-US"/>
              <a:t>These are supporting facts.</a:t>
            </a:r>
          </a:p>
          <a:p>
            <a:pPr lvl="0"/>
            <a:r>
              <a:rPr lang="en-US"/>
              <a:t>This is a main point</a:t>
            </a:r>
          </a:p>
          <a:p>
            <a:pPr lvl="1"/>
            <a:r>
              <a:rPr lang="en-US"/>
              <a:t>These are supporting facts.</a:t>
            </a:r>
          </a:p>
          <a:p>
            <a:pPr lvl="1"/>
            <a:r>
              <a:rPr lang="en-US"/>
              <a:t>These are supporting facts.</a:t>
            </a:r>
          </a:p>
        </p:txBody>
      </p:sp>
      <p:sp>
        <p:nvSpPr>
          <p:cNvPr id="9" name="Text Placeholder 21">
            <a:extLst>
              <a:ext uri="{FF2B5EF4-FFF2-40B4-BE49-F238E27FC236}">
                <a16:creationId xmlns:a16="http://schemas.microsoft.com/office/drawing/2014/main" id="{BE675827-69BC-485C-9764-CEEB886CB80B}"/>
              </a:ext>
            </a:extLst>
          </p:cNvPr>
          <p:cNvSpPr>
            <a:spLocks noGrp="1"/>
          </p:cNvSpPr>
          <p:nvPr>
            <p:ph type="body" sz="quarter" idx="14" hasCustomPrompt="1"/>
          </p:nvPr>
        </p:nvSpPr>
        <p:spPr>
          <a:xfrm>
            <a:off x="604730" y="2924665"/>
            <a:ext cx="4392143" cy="439737"/>
          </a:xfrm>
          <a:prstGeom prst="rect">
            <a:avLst/>
          </a:prstGeom>
        </p:spPr>
        <p:txBody>
          <a:bodyPr/>
          <a:lstStyle>
            <a:lvl1pPr marL="0" indent="0">
              <a:buFontTx/>
              <a:buNone/>
              <a:defRPr sz="2800" b="0">
                <a:solidFill>
                  <a:schemeClr val="bg1"/>
                </a:solidFill>
                <a:latin typeface="Century Gothic" panose="020B0502020202020204" pitchFamily="34" charset="0"/>
              </a:defRPr>
            </a:lvl1pPr>
            <a:lvl2pPr marL="685800" marR="0" indent="-228600" algn="l" defTabSz="914400" rtl="0" eaLnBrk="1" fontAlgn="auto" latinLnBrk="0" hangingPunct="1">
              <a:lnSpc>
                <a:spcPct val="90000"/>
              </a:lnSpc>
              <a:spcBef>
                <a:spcPts val="500"/>
              </a:spcBef>
              <a:spcAft>
                <a:spcPts val="0"/>
              </a:spcAft>
              <a:buClr>
                <a:schemeClr val="accent5"/>
              </a:buClr>
              <a:buSzTx/>
              <a:buFont typeface="Wingdings" panose="05000000000000000000" pitchFamily="2" charset="2"/>
              <a:buChar char="§"/>
              <a:tabLst/>
              <a:defRPr sz="1800">
                <a:solidFill>
                  <a:schemeClr val="bg1">
                    <a:lumMod val="75000"/>
                  </a:schemeClr>
                </a:solidFill>
              </a:defRPr>
            </a:lvl2pPr>
            <a:lvl3pPr>
              <a:defRPr sz="1800"/>
            </a:lvl3pPr>
            <a:lvl4pPr>
              <a:defRPr sz="1800"/>
            </a:lvl4pPr>
            <a:lvl5pPr>
              <a:defRPr sz="1800"/>
            </a:lvl5pPr>
          </a:lstStyle>
          <a:p>
            <a:pPr lvl="0"/>
            <a:r>
              <a:rPr lang="en-US"/>
              <a:t>Subtitle can go here</a:t>
            </a:r>
          </a:p>
        </p:txBody>
      </p:sp>
      <p:sp>
        <p:nvSpPr>
          <p:cNvPr id="11" name="Slide Number Placeholder 4">
            <a:extLst>
              <a:ext uri="{FF2B5EF4-FFF2-40B4-BE49-F238E27FC236}">
                <a16:creationId xmlns:a16="http://schemas.microsoft.com/office/drawing/2014/main" id="{46480F67-49B2-49F6-A8B5-DBA0D118BE3C}"/>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a:p>
        </p:txBody>
      </p:sp>
    </p:spTree>
    <p:extLst>
      <p:ext uri="{BB962C8B-B14F-4D97-AF65-F5344CB8AC3E}">
        <p14:creationId xmlns:p14="http://schemas.microsoft.com/office/powerpoint/2010/main" val="150666027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BLANK_w_top_bar">
    <p:spTree>
      <p:nvGrpSpPr>
        <p:cNvPr id="1" name=""/>
        <p:cNvGrpSpPr/>
        <p:nvPr/>
      </p:nvGrpSpPr>
      <p:grpSpPr>
        <a:xfrm>
          <a:off x="0" y="0"/>
          <a:ext cx="0" cy="0"/>
          <a:chOff x="0" y="0"/>
          <a:chExt cx="0" cy="0"/>
        </a:xfrm>
      </p:grpSpPr>
      <p:sp>
        <p:nvSpPr>
          <p:cNvPr id="4" name="Slide Number Placeholder 4">
            <a:extLst>
              <a:ext uri="{FF2B5EF4-FFF2-40B4-BE49-F238E27FC236}">
                <a16:creationId xmlns:a16="http://schemas.microsoft.com/office/drawing/2014/main" id="{7021BDDC-0F3F-4B6E-BD4C-612F0B86FF0C}"/>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a:p>
        </p:txBody>
      </p:sp>
      <p:sp>
        <p:nvSpPr>
          <p:cNvPr id="3" name="Title 1">
            <a:extLst>
              <a:ext uri="{FF2B5EF4-FFF2-40B4-BE49-F238E27FC236}">
                <a16:creationId xmlns:a16="http://schemas.microsoft.com/office/drawing/2014/main" id="{61C23EB6-E585-47EB-AAA2-D8A4E00BFC03}"/>
              </a:ext>
            </a:extLst>
          </p:cNvPr>
          <p:cNvSpPr>
            <a:spLocks noGrp="1"/>
          </p:cNvSpPr>
          <p:nvPr>
            <p:ph type="title" hasCustomPrompt="1"/>
          </p:nvPr>
        </p:nvSpPr>
        <p:spPr>
          <a:xfrm>
            <a:off x="604730" y="422511"/>
            <a:ext cx="10971185" cy="643927"/>
          </a:xfrm>
          <a:prstGeom prst="rect">
            <a:avLst/>
          </a:prstGeom>
        </p:spPr>
        <p:txBody>
          <a:bodyPr/>
          <a:lstStyle>
            <a:lvl1pPr algn="ctr">
              <a:defRPr sz="3600" b="1" baseline="0">
                <a:solidFill>
                  <a:schemeClr val="accent1"/>
                </a:solidFill>
                <a:latin typeface="Century Gothic" panose="020B0502020202020204" pitchFamily="34" charset="0"/>
              </a:defRPr>
            </a:lvl1pPr>
          </a:lstStyle>
          <a:p>
            <a:r>
              <a:rPr lang="en-US"/>
              <a:t>Title Goes Here</a:t>
            </a:r>
          </a:p>
        </p:txBody>
      </p:sp>
    </p:spTree>
    <p:extLst>
      <p:ext uri="{BB962C8B-B14F-4D97-AF65-F5344CB8AC3E}">
        <p14:creationId xmlns:p14="http://schemas.microsoft.com/office/powerpoint/2010/main" val="400649838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Full_screen_image">
    <p:spTree>
      <p:nvGrpSpPr>
        <p:cNvPr id="1" name=""/>
        <p:cNvGrpSpPr/>
        <p:nvPr/>
      </p:nvGrpSpPr>
      <p:grpSpPr>
        <a:xfrm>
          <a:off x="0" y="0"/>
          <a:ext cx="0" cy="0"/>
          <a:chOff x="0" y="0"/>
          <a:chExt cx="0" cy="0"/>
        </a:xfrm>
      </p:grpSpPr>
      <p:sp>
        <p:nvSpPr>
          <p:cNvPr id="6" name="Picture Placeholder 2">
            <a:extLst>
              <a:ext uri="{FF2B5EF4-FFF2-40B4-BE49-F238E27FC236}">
                <a16:creationId xmlns:a16="http://schemas.microsoft.com/office/drawing/2014/main" id="{4B4B2ED0-03A0-4CFA-B24D-51F59AD9C698}"/>
              </a:ext>
            </a:extLst>
          </p:cNvPr>
          <p:cNvSpPr>
            <a:spLocks noGrp="1"/>
          </p:cNvSpPr>
          <p:nvPr>
            <p:ph type="pic" sz="quarter" idx="11" hasCustomPrompt="1"/>
          </p:nvPr>
        </p:nvSpPr>
        <p:spPr>
          <a:xfrm>
            <a:off x="0" y="0"/>
            <a:ext cx="12192000" cy="6857999"/>
          </a:xfrm>
          <a:prstGeom prst="rect">
            <a:avLst/>
          </a:prstGeom>
        </p:spPr>
        <p:txBody>
          <a:bodyPr/>
          <a:lstStyle>
            <a:lvl1pPr marL="0" indent="0">
              <a:buNone/>
              <a:defRPr/>
            </a:lvl1pPr>
          </a:lstStyle>
          <a:p>
            <a:pPr lvl="0"/>
            <a:r>
              <a:rPr lang="en-US" noProof="0"/>
              <a:t>Click icon to add large picture</a:t>
            </a:r>
            <a:endParaRPr lang="vi-VN" noProof="0"/>
          </a:p>
        </p:txBody>
      </p:sp>
      <p:sp>
        <p:nvSpPr>
          <p:cNvPr id="7" name="Slide Number Placeholder 4">
            <a:extLst>
              <a:ext uri="{FF2B5EF4-FFF2-40B4-BE49-F238E27FC236}">
                <a16:creationId xmlns:a16="http://schemas.microsoft.com/office/drawing/2014/main" id="{0C5F0B2A-AD05-43C7-A17D-18FC845A0EB5}"/>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a:p>
        </p:txBody>
      </p:sp>
      <p:sp>
        <p:nvSpPr>
          <p:cNvPr id="4" name="Title 1">
            <a:extLst>
              <a:ext uri="{FF2B5EF4-FFF2-40B4-BE49-F238E27FC236}">
                <a16:creationId xmlns:a16="http://schemas.microsoft.com/office/drawing/2014/main" id="{39FD7332-B9B0-42ED-B34B-A07816D09CE1}"/>
              </a:ext>
            </a:extLst>
          </p:cNvPr>
          <p:cNvSpPr>
            <a:spLocks noGrp="1"/>
          </p:cNvSpPr>
          <p:nvPr>
            <p:ph type="title" hasCustomPrompt="1"/>
          </p:nvPr>
        </p:nvSpPr>
        <p:spPr>
          <a:xfrm>
            <a:off x="604730" y="422511"/>
            <a:ext cx="10971185" cy="643927"/>
          </a:xfrm>
          <a:prstGeom prst="rect">
            <a:avLst/>
          </a:prstGeom>
        </p:spPr>
        <p:txBody>
          <a:bodyPr/>
          <a:lstStyle>
            <a:lvl1pPr algn="ctr">
              <a:defRPr sz="3600" b="1" baseline="0">
                <a:solidFill>
                  <a:schemeClr val="accent1"/>
                </a:solidFill>
                <a:latin typeface="Century Gothic" panose="020B0502020202020204" pitchFamily="34" charset="0"/>
              </a:defRPr>
            </a:lvl1pPr>
          </a:lstStyle>
          <a:p>
            <a:r>
              <a:rPr lang="en-US"/>
              <a:t>Title Goes Here</a:t>
            </a:r>
          </a:p>
        </p:txBody>
      </p:sp>
    </p:spTree>
    <p:extLst>
      <p:ext uri="{BB962C8B-B14F-4D97-AF65-F5344CB8AC3E}">
        <p14:creationId xmlns:p14="http://schemas.microsoft.com/office/powerpoint/2010/main" val="89070742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lim_Image_w_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C516567-4122-4503-9D44-36D0AC905AD5}"/>
              </a:ext>
            </a:extLst>
          </p:cNvPr>
          <p:cNvSpPr/>
          <p:nvPr userDrawn="1"/>
        </p:nvSpPr>
        <p:spPr>
          <a:xfrm>
            <a:off x="0" y="2743200"/>
            <a:ext cx="12192000" cy="4114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Picture Placeholder 2">
            <a:extLst>
              <a:ext uri="{FF2B5EF4-FFF2-40B4-BE49-F238E27FC236}">
                <a16:creationId xmlns:a16="http://schemas.microsoft.com/office/drawing/2014/main" id="{D5EB3BE8-DFF6-4A71-AD86-1236F775B18C}"/>
              </a:ext>
            </a:extLst>
          </p:cNvPr>
          <p:cNvSpPr>
            <a:spLocks noGrp="1"/>
          </p:cNvSpPr>
          <p:nvPr>
            <p:ph type="pic" sz="quarter" idx="13"/>
          </p:nvPr>
        </p:nvSpPr>
        <p:spPr>
          <a:xfrm>
            <a:off x="0" y="0"/>
            <a:ext cx="12192000" cy="2743200"/>
          </a:xfrm>
          <a:prstGeom prst="rect">
            <a:avLst/>
          </a:prstGeom>
        </p:spPr>
        <p:txBody>
          <a:bodyPr/>
          <a:lstStyle>
            <a:lvl1pPr marL="0" indent="0">
              <a:buNone/>
              <a:defRPr/>
            </a:lvl1pPr>
          </a:lstStyle>
          <a:p>
            <a:pPr lvl="0"/>
            <a:r>
              <a:rPr lang="en-US" noProof="0"/>
              <a:t>Click icon to add picture</a:t>
            </a:r>
            <a:endParaRPr lang="vi-VN" noProof="0"/>
          </a:p>
        </p:txBody>
      </p:sp>
      <p:sp>
        <p:nvSpPr>
          <p:cNvPr id="7" name="Text Placeholder 11">
            <a:extLst>
              <a:ext uri="{FF2B5EF4-FFF2-40B4-BE49-F238E27FC236}">
                <a16:creationId xmlns:a16="http://schemas.microsoft.com/office/drawing/2014/main" id="{3ED54A66-6E6B-4243-9677-A7D90161F93E}"/>
              </a:ext>
            </a:extLst>
          </p:cNvPr>
          <p:cNvSpPr>
            <a:spLocks noGrp="1"/>
          </p:cNvSpPr>
          <p:nvPr>
            <p:ph type="body" sz="quarter" idx="12" hasCustomPrompt="1"/>
          </p:nvPr>
        </p:nvSpPr>
        <p:spPr>
          <a:xfrm>
            <a:off x="0" y="3022599"/>
            <a:ext cx="12192000" cy="2489199"/>
          </a:xfrm>
          <a:prstGeom prst="rect">
            <a:avLst/>
          </a:prstGeom>
        </p:spPr>
        <p:txBody>
          <a:bodyPr anchor="t" anchorCtr="0">
            <a:normAutofit/>
          </a:bodyPr>
          <a:lstStyle>
            <a:lvl1pPr marL="0" indent="0" algn="ctr">
              <a:lnSpc>
                <a:spcPct val="100000"/>
              </a:lnSpc>
              <a:spcBef>
                <a:spcPts val="0"/>
              </a:spcBef>
              <a:buNone/>
              <a:defRPr sz="3600" b="1" i="0" cap="none" baseline="0">
                <a:solidFill>
                  <a:schemeClr val="bg1"/>
                </a:solidFill>
                <a:latin typeface="Century Gothic" panose="020B0502020202020204" pitchFamily="34" charset="0"/>
                <a:ea typeface="Century Gothic" panose="020B0502020202020204" pitchFamily="34" charset="0"/>
                <a:cs typeface="Century Gothic" panose="020B0502020202020204" pitchFamily="34" charset="0"/>
              </a:defRPr>
            </a:lvl1pPr>
            <a:lvl2pPr marL="457200" indent="0">
              <a:buNone/>
              <a:defRPr sz="4000">
                <a:solidFill>
                  <a:schemeClr val="bg1"/>
                </a:solidFill>
                <a:latin typeface="Avenir Book" charset="0"/>
                <a:ea typeface="Avenir Book" charset="0"/>
                <a:cs typeface="Avenir Book" charset="0"/>
              </a:defRPr>
            </a:lvl2pPr>
            <a:lvl3pPr marL="914400" indent="0">
              <a:buNone/>
              <a:defRPr sz="4000">
                <a:solidFill>
                  <a:schemeClr val="bg1"/>
                </a:solidFill>
                <a:latin typeface="Avenir Book" charset="0"/>
                <a:ea typeface="Avenir Book" charset="0"/>
                <a:cs typeface="Avenir Book" charset="0"/>
              </a:defRPr>
            </a:lvl3pPr>
            <a:lvl4pPr marL="1371600" indent="0">
              <a:buNone/>
              <a:defRPr sz="4000">
                <a:solidFill>
                  <a:schemeClr val="bg1"/>
                </a:solidFill>
                <a:latin typeface="Avenir Book" charset="0"/>
                <a:ea typeface="Avenir Book" charset="0"/>
                <a:cs typeface="Avenir Book" charset="0"/>
              </a:defRPr>
            </a:lvl4pPr>
            <a:lvl5pPr marL="1828800" indent="0">
              <a:buNone/>
              <a:defRPr sz="4000">
                <a:solidFill>
                  <a:schemeClr val="bg1"/>
                </a:solidFill>
                <a:latin typeface="Avenir Book" charset="0"/>
                <a:ea typeface="Avenir Book" charset="0"/>
                <a:cs typeface="Avenir Book" charset="0"/>
              </a:defRPr>
            </a:lvl5pPr>
          </a:lstStyle>
          <a:p>
            <a:pPr lvl="0"/>
            <a:r>
              <a:rPr lang="en-US" cap="none" baseline="0"/>
              <a:t>Optional Text Here</a:t>
            </a:r>
            <a:endParaRPr lang="en-US"/>
          </a:p>
        </p:txBody>
      </p:sp>
      <p:sp>
        <p:nvSpPr>
          <p:cNvPr id="9" name="Slide Number Placeholder 4">
            <a:extLst>
              <a:ext uri="{FF2B5EF4-FFF2-40B4-BE49-F238E27FC236}">
                <a16:creationId xmlns:a16="http://schemas.microsoft.com/office/drawing/2014/main" id="{9AF52992-EBEF-46C9-B881-4F7484E68817}"/>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a:p>
        </p:txBody>
      </p:sp>
    </p:spTree>
    <p:extLst>
      <p:ext uri="{BB962C8B-B14F-4D97-AF65-F5344CB8AC3E}">
        <p14:creationId xmlns:p14="http://schemas.microsoft.com/office/powerpoint/2010/main" val="212798870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hree_vertical_photos">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ECE2C14-0002-4D8E-9952-A63177DD0232}"/>
              </a:ext>
            </a:extLst>
          </p:cNvPr>
          <p:cNvSpPr>
            <a:spLocks noGrp="1"/>
          </p:cNvSpPr>
          <p:nvPr>
            <p:ph type="pic" sz="quarter" idx="12"/>
          </p:nvPr>
        </p:nvSpPr>
        <p:spPr>
          <a:xfrm>
            <a:off x="8143876" y="0"/>
            <a:ext cx="4050791" cy="6858000"/>
          </a:xfrm>
          <a:prstGeom prst="rect">
            <a:avLst/>
          </a:prstGeom>
        </p:spPr>
        <p:txBody>
          <a:bodyPr/>
          <a:lstStyle>
            <a:lvl1pPr marL="0" indent="0">
              <a:buNone/>
              <a:defRPr/>
            </a:lvl1pPr>
          </a:lstStyle>
          <a:p>
            <a:pPr lvl="0"/>
            <a:r>
              <a:rPr lang="en-US" noProof="0"/>
              <a:t>Click icon to add picture</a:t>
            </a:r>
            <a:endParaRPr lang="vi-VN" noProof="0"/>
          </a:p>
        </p:txBody>
      </p:sp>
      <p:sp>
        <p:nvSpPr>
          <p:cNvPr id="4" name="Picture Placeholder 2">
            <a:extLst>
              <a:ext uri="{FF2B5EF4-FFF2-40B4-BE49-F238E27FC236}">
                <a16:creationId xmlns:a16="http://schemas.microsoft.com/office/drawing/2014/main" id="{4E64C641-8DE0-4547-8E72-8661A9AE5210}"/>
              </a:ext>
            </a:extLst>
          </p:cNvPr>
          <p:cNvSpPr>
            <a:spLocks noGrp="1"/>
          </p:cNvSpPr>
          <p:nvPr>
            <p:ph type="pic" sz="quarter" idx="13"/>
          </p:nvPr>
        </p:nvSpPr>
        <p:spPr>
          <a:xfrm>
            <a:off x="-1" y="0"/>
            <a:ext cx="4048125" cy="6858000"/>
          </a:xfrm>
          <a:prstGeom prst="rect">
            <a:avLst/>
          </a:prstGeom>
        </p:spPr>
        <p:txBody>
          <a:bodyPr/>
          <a:lstStyle>
            <a:lvl1pPr marL="0" indent="0">
              <a:buNone/>
              <a:defRPr/>
            </a:lvl1pPr>
          </a:lstStyle>
          <a:p>
            <a:pPr lvl="0"/>
            <a:r>
              <a:rPr lang="en-US" noProof="0"/>
              <a:t>Click icon to add picture</a:t>
            </a:r>
            <a:endParaRPr lang="vi-VN" noProof="0"/>
          </a:p>
        </p:txBody>
      </p:sp>
      <p:sp>
        <p:nvSpPr>
          <p:cNvPr id="5" name="Picture Placeholder 2">
            <a:extLst>
              <a:ext uri="{FF2B5EF4-FFF2-40B4-BE49-F238E27FC236}">
                <a16:creationId xmlns:a16="http://schemas.microsoft.com/office/drawing/2014/main" id="{2B8766CA-3536-4734-8428-B1A7FA416378}"/>
              </a:ext>
            </a:extLst>
          </p:cNvPr>
          <p:cNvSpPr>
            <a:spLocks noGrp="1"/>
          </p:cNvSpPr>
          <p:nvPr>
            <p:ph type="pic" sz="quarter" idx="14"/>
          </p:nvPr>
        </p:nvSpPr>
        <p:spPr>
          <a:xfrm>
            <a:off x="4048126" y="-1"/>
            <a:ext cx="4096512" cy="6858000"/>
          </a:xfrm>
          <a:prstGeom prst="rect">
            <a:avLst/>
          </a:prstGeom>
        </p:spPr>
        <p:txBody>
          <a:bodyPr/>
          <a:lstStyle>
            <a:lvl1pPr marL="0" indent="0">
              <a:buNone/>
              <a:defRPr/>
            </a:lvl1pPr>
          </a:lstStyle>
          <a:p>
            <a:pPr lvl="0"/>
            <a:r>
              <a:rPr lang="en-US" noProof="0"/>
              <a:t>Click icon to add picture</a:t>
            </a:r>
            <a:endParaRPr lang="vi-VN" noProof="0"/>
          </a:p>
        </p:txBody>
      </p:sp>
      <p:sp>
        <p:nvSpPr>
          <p:cNvPr id="7" name="Slide Number Placeholder 4">
            <a:extLst>
              <a:ext uri="{FF2B5EF4-FFF2-40B4-BE49-F238E27FC236}">
                <a16:creationId xmlns:a16="http://schemas.microsoft.com/office/drawing/2014/main" id="{930070EA-F79D-4143-BCC4-F2F40944CCE5}"/>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a:p>
        </p:txBody>
      </p:sp>
    </p:spTree>
    <p:extLst>
      <p:ext uri="{BB962C8B-B14F-4D97-AF65-F5344CB8AC3E}">
        <p14:creationId xmlns:p14="http://schemas.microsoft.com/office/powerpoint/2010/main" val="302945428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ext_left_image_right">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A564A56-6BF5-4B86-8E1F-E3162C54DC34}"/>
              </a:ext>
            </a:extLst>
          </p:cNvPr>
          <p:cNvSpPr/>
          <p:nvPr userDrawn="1"/>
        </p:nvSpPr>
        <p:spPr>
          <a:xfrm>
            <a:off x="0" y="0"/>
            <a:ext cx="548335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21">
            <a:extLst>
              <a:ext uri="{FF2B5EF4-FFF2-40B4-BE49-F238E27FC236}">
                <a16:creationId xmlns:a16="http://schemas.microsoft.com/office/drawing/2014/main" id="{10943CE0-ECA0-44FB-A841-81D081EF1CE0}"/>
              </a:ext>
            </a:extLst>
          </p:cNvPr>
          <p:cNvSpPr>
            <a:spLocks noGrp="1"/>
          </p:cNvSpPr>
          <p:nvPr>
            <p:ph type="body" sz="quarter" idx="14" hasCustomPrompt="1"/>
          </p:nvPr>
        </p:nvSpPr>
        <p:spPr>
          <a:xfrm>
            <a:off x="505032" y="1322962"/>
            <a:ext cx="4603532" cy="4573013"/>
          </a:xfrm>
          <a:prstGeom prst="rect">
            <a:avLst/>
          </a:prstGeom>
        </p:spPr>
        <p:txBody>
          <a:bodyPr/>
          <a:lstStyle>
            <a:lvl1pPr marL="0" indent="0">
              <a:lnSpc>
                <a:spcPct val="110000"/>
              </a:lnSpc>
              <a:buFontTx/>
              <a:buNone/>
              <a:defRPr sz="2000" baseline="0">
                <a:solidFill>
                  <a:schemeClr val="bg1"/>
                </a:solidFill>
                <a:latin typeface="Arial" panose="020B0604020202020204" pitchFamily="34" charset="0"/>
                <a:cs typeface="Arial" panose="020B0604020202020204" pitchFamily="34" charset="0"/>
              </a:defRPr>
            </a:lvl1pPr>
            <a:lvl2pPr marL="457200" indent="0">
              <a:buFontTx/>
              <a:buNone/>
              <a:defRPr>
                <a:latin typeface="+mj-lt"/>
              </a:defRPr>
            </a:lvl2pPr>
            <a:lvl3pPr marL="914400" indent="0">
              <a:buFontTx/>
              <a:buNone/>
              <a:defRPr>
                <a:latin typeface="+mj-lt"/>
              </a:defRPr>
            </a:lvl3pPr>
            <a:lvl4pPr marL="1371600" indent="0">
              <a:buFontTx/>
              <a:buNone/>
              <a:defRPr>
                <a:latin typeface="+mj-lt"/>
              </a:defRPr>
            </a:lvl4pPr>
            <a:lvl5pPr marL="1828800" indent="0">
              <a:buFontTx/>
              <a:buNone/>
              <a:defRPr>
                <a:latin typeface="+mj-lt"/>
              </a:defRPr>
            </a:lvl5pPr>
          </a:lstStyle>
          <a:p>
            <a:pPr lvl="0"/>
            <a:r>
              <a:rPr lang="en-US"/>
              <a:t>Some text can go here…</a:t>
            </a:r>
          </a:p>
        </p:txBody>
      </p:sp>
      <p:sp>
        <p:nvSpPr>
          <p:cNvPr id="5" name="Title 1">
            <a:extLst>
              <a:ext uri="{FF2B5EF4-FFF2-40B4-BE49-F238E27FC236}">
                <a16:creationId xmlns:a16="http://schemas.microsoft.com/office/drawing/2014/main" id="{45D3BF18-56B6-45CB-B970-A0020C9819ED}"/>
              </a:ext>
            </a:extLst>
          </p:cNvPr>
          <p:cNvSpPr>
            <a:spLocks noGrp="1"/>
          </p:cNvSpPr>
          <p:nvPr>
            <p:ph type="title" hasCustomPrompt="1"/>
          </p:nvPr>
        </p:nvSpPr>
        <p:spPr>
          <a:xfrm>
            <a:off x="497921" y="448930"/>
            <a:ext cx="4610963" cy="689882"/>
          </a:xfrm>
          <a:prstGeom prst="rect">
            <a:avLst/>
          </a:prstGeom>
        </p:spPr>
        <p:txBody>
          <a:bodyPr/>
          <a:lstStyle>
            <a:lvl1pPr>
              <a:defRPr sz="3200" b="1" baseline="0">
                <a:solidFill>
                  <a:schemeClr val="bg1"/>
                </a:solidFill>
                <a:latin typeface="Century Gothic" panose="020B0502020202020204" pitchFamily="34" charset="0"/>
              </a:defRPr>
            </a:lvl1pPr>
          </a:lstStyle>
          <a:p>
            <a:r>
              <a:rPr lang="en-US"/>
              <a:t>Main Title Here</a:t>
            </a:r>
          </a:p>
        </p:txBody>
      </p:sp>
      <p:sp>
        <p:nvSpPr>
          <p:cNvPr id="6" name="Picture Placeholder 2">
            <a:extLst>
              <a:ext uri="{FF2B5EF4-FFF2-40B4-BE49-F238E27FC236}">
                <a16:creationId xmlns:a16="http://schemas.microsoft.com/office/drawing/2014/main" id="{9765AC99-8583-4A49-83C3-9C49D0AFFDE8}"/>
              </a:ext>
            </a:extLst>
          </p:cNvPr>
          <p:cNvSpPr>
            <a:spLocks noGrp="1"/>
          </p:cNvSpPr>
          <p:nvPr>
            <p:ph type="pic" sz="quarter" idx="11"/>
          </p:nvPr>
        </p:nvSpPr>
        <p:spPr>
          <a:xfrm>
            <a:off x="5483352" y="0"/>
            <a:ext cx="6708648" cy="6858000"/>
          </a:xfrm>
          <a:prstGeom prst="rect">
            <a:avLst/>
          </a:prstGeom>
        </p:spPr>
        <p:txBody>
          <a:bodyPr/>
          <a:lstStyle>
            <a:lvl1pPr marL="0" indent="0">
              <a:buNone/>
              <a:defRPr/>
            </a:lvl1pPr>
          </a:lstStyle>
          <a:p>
            <a:pPr lvl="0"/>
            <a:r>
              <a:rPr lang="en-US" noProof="0"/>
              <a:t>Click icon to add picture</a:t>
            </a:r>
            <a:endParaRPr lang="vi-VN" noProof="0"/>
          </a:p>
        </p:txBody>
      </p:sp>
      <p:sp>
        <p:nvSpPr>
          <p:cNvPr id="8" name="Slide Number Placeholder 4">
            <a:extLst>
              <a:ext uri="{FF2B5EF4-FFF2-40B4-BE49-F238E27FC236}">
                <a16:creationId xmlns:a16="http://schemas.microsoft.com/office/drawing/2014/main" id="{E5BD984D-7F36-4E7B-951D-A77F7A5FE5D4}"/>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a:p>
        </p:txBody>
      </p:sp>
    </p:spTree>
    <p:extLst>
      <p:ext uri="{BB962C8B-B14F-4D97-AF65-F5344CB8AC3E}">
        <p14:creationId xmlns:p14="http://schemas.microsoft.com/office/powerpoint/2010/main" val="3356532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_Slide_One_column">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604730" y="450220"/>
            <a:ext cx="10971185" cy="795557"/>
          </a:xfrm>
          <a:prstGeom prst="rect">
            <a:avLst/>
          </a:prstGeom>
        </p:spPr>
        <p:txBody>
          <a:bodyPr/>
          <a:lstStyle>
            <a:lvl1pPr algn="ctr">
              <a:defRPr lang="en-US" sz="3600" b="1" dirty="0">
                <a:solidFill>
                  <a:schemeClr val="accent1"/>
                </a:solidFill>
              </a:defRPr>
            </a:lvl1pPr>
          </a:lstStyle>
          <a:p>
            <a:r>
              <a:rPr lang="en-US" dirty="0"/>
              <a:t>Title Goes Here</a:t>
            </a:r>
          </a:p>
        </p:txBody>
      </p:sp>
      <p:sp>
        <p:nvSpPr>
          <p:cNvPr id="5" name="Text Placeholder 21">
            <a:extLst>
              <a:ext uri="{FF2B5EF4-FFF2-40B4-BE49-F238E27FC236}">
                <a16:creationId xmlns:a16="http://schemas.microsoft.com/office/drawing/2014/main" id="{4FB56BB6-6F73-4154-BAE5-2742B196F0B3}"/>
              </a:ext>
            </a:extLst>
          </p:cNvPr>
          <p:cNvSpPr>
            <a:spLocks noGrp="1"/>
          </p:cNvSpPr>
          <p:nvPr>
            <p:ph type="body" sz="quarter" idx="13" hasCustomPrompt="1"/>
          </p:nvPr>
        </p:nvSpPr>
        <p:spPr>
          <a:xfrm>
            <a:off x="662186" y="1432875"/>
            <a:ext cx="10806562" cy="4627458"/>
          </a:xfrm>
          <a:prstGeom prst="rect">
            <a:avLst/>
          </a:prstGeom>
        </p:spPr>
        <p:txBody>
          <a:bodyPr/>
          <a:lstStyle>
            <a:lvl1pPr marL="0" indent="0">
              <a:buFontTx/>
              <a:buNone/>
              <a:defRPr sz="2000" b="0">
                <a:solidFill>
                  <a:schemeClr val="tx1">
                    <a:lumMod val="75000"/>
                    <a:lumOff val="25000"/>
                  </a:schemeClr>
                </a:solidFill>
              </a:defRPr>
            </a:lvl1pPr>
            <a:lvl2pPr marL="685800" marR="0" indent="-228600" algn="l" defTabSz="914400" rtl="0" eaLnBrk="1" fontAlgn="auto" latinLnBrk="0" hangingPunct="1">
              <a:lnSpc>
                <a:spcPct val="100000"/>
              </a:lnSpc>
              <a:spcBef>
                <a:spcPts val="500"/>
              </a:spcBef>
              <a:spcAft>
                <a:spcPts val="0"/>
              </a:spcAft>
              <a:buClr>
                <a:schemeClr val="accent1">
                  <a:lumMod val="60000"/>
                  <a:lumOff val="40000"/>
                </a:schemeClr>
              </a:buClr>
              <a:buSzTx/>
              <a:buFont typeface="Wingdings" panose="05000000000000000000" pitchFamily="2" charset="2"/>
              <a:buChar char="§"/>
              <a:tabLst/>
              <a:defRPr sz="2000">
                <a:solidFill>
                  <a:schemeClr val="tx1">
                    <a:lumMod val="75000"/>
                    <a:lumOff val="25000"/>
                  </a:schemeClr>
                </a:solidFill>
              </a:defRPr>
            </a:lvl2pPr>
            <a:lvl3pPr>
              <a:defRPr sz="1800"/>
            </a:lvl3pPr>
            <a:lvl4pPr>
              <a:defRPr sz="1800"/>
            </a:lvl4pPr>
            <a:lvl5pPr>
              <a:defRPr sz="1800"/>
            </a:lvl5pPr>
          </a:lstStyle>
          <a:p>
            <a:pPr lvl="0"/>
            <a:r>
              <a:rPr lang="en-US" dirty="0"/>
              <a:t>This is a main point</a:t>
            </a:r>
          </a:p>
          <a:p>
            <a:pPr lvl="1"/>
            <a:r>
              <a:rPr lang="en-US" dirty="0"/>
              <a:t>These are supporting facts.</a:t>
            </a:r>
          </a:p>
          <a:p>
            <a:pPr lvl="1"/>
            <a:r>
              <a:rPr lang="en-US" dirty="0"/>
              <a:t>These are supporting facts.</a:t>
            </a:r>
          </a:p>
          <a:p>
            <a:pPr lvl="0"/>
            <a:r>
              <a:rPr lang="en-US" dirty="0"/>
              <a:t>This is a main point</a:t>
            </a:r>
          </a:p>
          <a:p>
            <a:pPr lvl="1"/>
            <a:r>
              <a:rPr lang="en-US" dirty="0"/>
              <a:t>These are supporting facts.</a:t>
            </a:r>
          </a:p>
          <a:p>
            <a:pPr lvl="1"/>
            <a:r>
              <a:rPr lang="en-US" dirty="0"/>
              <a:t>These are supporting facts.</a:t>
            </a:r>
          </a:p>
          <a:p>
            <a:pPr lvl="0"/>
            <a:r>
              <a:rPr lang="en-US" dirty="0"/>
              <a:t>This is a main point</a:t>
            </a:r>
          </a:p>
          <a:p>
            <a:pPr lvl="1"/>
            <a:r>
              <a:rPr lang="en-US" dirty="0"/>
              <a:t>These are supporting facts.</a:t>
            </a:r>
          </a:p>
          <a:p>
            <a:pPr lvl="1"/>
            <a:r>
              <a:rPr lang="en-US" dirty="0"/>
              <a:t>These are supporting facts.</a:t>
            </a:r>
          </a:p>
          <a:p>
            <a:pPr lvl="0"/>
            <a:endParaRPr lang="en-US" dirty="0"/>
          </a:p>
        </p:txBody>
      </p:sp>
      <p:sp>
        <p:nvSpPr>
          <p:cNvPr id="11" name="Slide Number Placeholder 4">
            <a:extLst>
              <a:ext uri="{FF2B5EF4-FFF2-40B4-BE49-F238E27FC236}">
                <a16:creationId xmlns:a16="http://schemas.microsoft.com/office/drawing/2014/main" id="{89FA6DF2-EECA-4D08-8C7F-5DC50B300DB7}"/>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dirty="0"/>
          </a:p>
        </p:txBody>
      </p:sp>
    </p:spTree>
    <p:extLst>
      <p:ext uri="{BB962C8B-B14F-4D97-AF65-F5344CB8AC3E}">
        <p14:creationId xmlns:p14="http://schemas.microsoft.com/office/powerpoint/2010/main" val="314220335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Images_left_text_righ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6F6ABCE5-3FA0-4BAE-9035-8AA1FF7D5234}"/>
              </a:ext>
            </a:extLst>
          </p:cNvPr>
          <p:cNvSpPr/>
          <p:nvPr userDrawn="1"/>
        </p:nvSpPr>
        <p:spPr>
          <a:xfrm>
            <a:off x="6708648" y="0"/>
            <a:ext cx="548335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icture Placeholder 2">
            <a:extLst>
              <a:ext uri="{FF2B5EF4-FFF2-40B4-BE49-F238E27FC236}">
                <a16:creationId xmlns:a16="http://schemas.microsoft.com/office/drawing/2014/main" id="{87B8338F-51DA-467A-B011-02D4270BB5BA}"/>
              </a:ext>
            </a:extLst>
          </p:cNvPr>
          <p:cNvSpPr>
            <a:spLocks noGrp="1"/>
          </p:cNvSpPr>
          <p:nvPr>
            <p:ph type="pic" sz="quarter" idx="11"/>
          </p:nvPr>
        </p:nvSpPr>
        <p:spPr>
          <a:xfrm>
            <a:off x="0" y="0"/>
            <a:ext cx="6708648" cy="3824868"/>
          </a:xfrm>
          <a:prstGeom prst="rect">
            <a:avLst/>
          </a:prstGeom>
        </p:spPr>
        <p:txBody>
          <a:bodyPr/>
          <a:lstStyle>
            <a:lvl1pPr marL="0" indent="0">
              <a:buNone/>
              <a:defRPr/>
            </a:lvl1pPr>
          </a:lstStyle>
          <a:p>
            <a:pPr lvl="0"/>
            <a:r>
              <a:rPr lang="en-US" noProof="0"/>
              <a:t>Click icon to add picture</a:t>
            </a:r>
            <a:endParaRPr lang="vi-VN" noProof="0"/>
          </a:p>
        </p:txBody>
      </p:sp>
      <p:sp>
        <p:nvSpPr>
          <p:cNvPr id="8" name="Picture Placeholder 2">
            <a:extLst>
              <a:ext uri="{FF2B5EF4-FFF2-40B4-BE49-F238E27FC236}">
                <a16:creationId xmlns:a16="http://schemas.microsoft.com/office/drawing/2014/main" id="{AD1B196B-5EF0-4694-BF14-81A070EC7E68}"/>
              </a:ext>
            </a:extLst>
          </p:cNvPr>
          <p:cNvSpPr>
            <a:spLocks noGrp="1"/>
          </p:cNvSpPr>
          <p:nvPr>
            <p:ph type="pic" sz="quarter" idx="12"/>
          </p:nvPr>
        </p:nvSpPr>
        <p:spPr>
          <a:xfrm>
            <a:off x="-3048" y="3862968"/>
            <a:ext cx="3355848" cy="2995032"/>
          </a:xfrm>
          <a:prstGeom prst="rect">
            <a:avLst/>
          </a:prstGeom>
        </p:spPr>
        <p:txBody>
          <a:bodyPr/>
          <a:lstStyle>
            <a:lvl1pPr marL="0" indent="0">
              <a:buNone/>
              <a:defRPr/>
            </a:lvl1pPr>
          </a:lstStyle>
          <a:p>
            <a:pPr lvl="0"/>
            <a:r>
              <a:rPr lang="en-US" noProof="0"/>
              <a:t>Click icon to add picture</a:t>
            </a:r>
            <a:endParaRPr lang="vi-VN" noProof="0"/>
          </a:p>
        </p:txBody>
      </p:sp>
      <p:sp>
        <p:nvSpPr>
          <p:cNvPr id="9" name="Picture Placeholder 2">
            <a:extLst>
              <a:ext uri="{FF2B5EF4-FFF2-40B4-BE49-F238E27FC236}">
                <a16:creationId xmlns:a16="http://schemas.microsoft.com/office/drawing/2014/main" id="{51B4F65E-8BDF-467C-84D5-1222A08B2427}"/>
              </a:ext>
            </a:extLst>
          </p:cNvPr>
          <p:cNvSpPr>
            <a:spLocks noGrp="1"/>
          </p:cNvSpPr>
          <p:nvPr>
            <p:ph type="pic" sz="quarter" idx="13"/>
          </p:nvPr>
        </p:nvSpPr>
        <p:spPr>
          <a:xfrm>
            <a:off x="3352800" y="3862968"/>
            <a:ext cx="3355848" cy="2995032"/>
          </a:xfrm>
          <a:prstGeom prst="rect">
            <a:avLst/>
          </a:prstGeom>
        </p:spPr>
        <p:txBody>
          <a:bodyPr/>
          <a:lstStyle>
            <a:lvl1pPr marL="0" indent="0">
              <a:buNone/>
              <a:defRPr/>
            </a:lvl1pPr>
          </a:lstStyle>
          <a:p>
            <a:pPr lvl="0"/>
            <a:r>
              <a:rPr lang="en-US" noProof="0"/>
              <a:t>Click icon to add picture</a:t>
            </a:r>
            <a:endParaRPr lang="vi-VN" noProof="0"/>
          </a:p>
        </p:txBody>
      </p:sp>
      <p:sp>
        <p:nvSpPr>
          <p:cNvPr id="10" name="Text Placeholder 21">
            <a:extLst>
              <a:ext uri="{FF2B5EF4-FFF2-40B4-BE49-F238E27FC236}">
                <a16:creationId xmlns:a16="http://schemas.microsoft.com/office/drawing/2014/main" id="{9369E9C2-BA8E-466E-8D72-E9DC119F1F0F}"/>
              </a:ext>
            </a:extLst>
          </p:cNvPr>
          <p:cNvSpPr>
            <a:spLocks noGrp="1"/>
          </p:cNvSpPr>
          <p:nvPr>
            <p:ph type="body" sz="quarter" idx="14" hasCustomPrompt="1"/>
          </p:nvPr>
        </p:nvSpPr>
        <p:spPr>
          <a:xfrm>
            <a:off x="6968358" y="1322962"/>
            <a:ext cx="4603532" cy="4573013"/>
          </a:xfrm>
          <a:prstGeom prst="rect">
            <a:avLst/>
          </a:prstGeom>
        </p:spPr>
        <p:txBody>
          <a:bodyPr/>
          <a:lstStyle>
            <a:lvl1pPr marL="0" indent="0">
              <a:lnSpc>
                <a:spcPct val="110000"/>
              </a:lnSpc>
              <a:buFontTx/>
              <a:buNone/>
              <a:defRPr sz="2000" baseline="0">
                <a:solidFill>
                  <a:schemeClr val="bg1"/>
                </a:solidFill>
                <a:latin typeface="Arial" panose="020B0604020202020204" pitchFamily="34" charset="0"/>
                <a:cs typeface="Arial" panose="020B0604020202020204" pitchFamily="34" charset="0"/>
              </a:defRPr>
            </a:lvl1pPr>
            <a:lvl2pPr marL="457200" indent="0">
              <a:buFontTx/>
              <a:buNone/>
              <a:defRPr>
                <a:latin typeface="+mj-lt"/>
              </a:defRPr>
            </a:lvl2pPr>
            <a:lvl3pPr marL="914400" indent="0">
              <a:buFontTx/>
              <a:buNone/>
              <a:defRPr>
                <a:latin typeface="+mj-lt"/>
              </a:defRPr>
            </a:lvl3pPr>
            <a:lvl4pPr marL="1371600" indent="0">
              <a:buFontTx/>
              <a:buNone/>
              <a:defRPr>
                <a:latin typeface="+mj-lt"/>
              </a:defRPr>
            </a:lvl4pPr>
            <a:lvl5pPr marL="1828800" indent="0">
              <a:buFontTx/>
              <a:buNone/>
              <a:defRPr>
                <a:latin typeface="+mj-lt"/>
              </a:defRPr>
            </a:lvl5pPr>
          </a:lstStyle>
          <a:p>
            <a:pPr lvl="0"/>
            <a:r>
              <a:rPr lang="en-US"/>
              <a:t>Some text can go here…</a:t>
            </a:r>
          </a:p>
        </p:txBody>
      </p:sp>
      <p:sp>
        <p:nvSpPr>
          <p:cNvPr id="11" name="Title 1">
            <a:extLst>
              <a:ext uri="{FF2B5EF4-FFF2-40B4-BE49-F238E27FC236}">
                <a16:creationId xmlns:a16="http://schemas.microsoft.com/office/drawing/2014/main" id="{C3A6D790-6424-4374-A0EB-86C67B5DFEB4}"/>
              </a:ext>
            </a:extLst>
          </p:cNvPr>
          <p:cNvSpPr>
            <a:spLocks noGrp="1"/>
          </p:cNvSpPr>
          <p:nvPr>
            <p:ph type="title" hasCustomPrompt="1"/>
          </p:nvPr>
        </p:nvSpPr>
        <p:spPr>
          <a:xfrm>
            <a:off x="6961247" y="448930"/>
            <a:ext cx="4610963" cy="689882"/>
          </a:xfrm>
          <a:prstGeom prst="rect">
            <a:avLst/>
          </a:prstGeom>
        </p:spPr>
        <p:txBody>
          <a:bodyPr/>
          <a:lstStyle>
            <a:lvl1pPr>
              <a:defRPr sz="3200" b="1" baseline="0">
                <a:solidFill>
                  <a:schemeClr val="bg1"/>
                </a:solidFill>
                <a:latin typeface="Century Gothic" panose="020B0502020202020204" pitchFamily="34" charset="0"/>
              </a:defRPr>
            </a:lvl1pPr>
          </a:lstStyle>
          <a:p>
            <a:r>
              <a:rPr lang="en-US"/>
              <a:t>Main Title Here</a:t>
            </a:r>
          </a:p>
        </p:txBody>
      </p:sp>
      <p:sp>
        <p:nvSpPr>
          <p:cNvPr id="13" name="Slide Number Placeholder 4">
            <a:extLst>
              <a:ext uri="{FF2B5EF4-FFF2-40B4-BE49-F238E27FC236}">
                <a16:creationId xmlns:a16="http://schemas.microsoft.com/office/drawing/2014/main" id="{B6A8E8B3-7633-4BF1-9253-7A3D4BBB1E8F}"/>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a:p>
        </p:txBody>
      </p:sp>
    </p:spTree>
    <p:extLst>
      <p:ext uri="{BB962C8B-B14F-4D97-AF65-F5344CB8AC3E}">
        <p14:creationId xmlns:p14="http://schemas.microsoft.com/office/powerpoint/2010/main" val="139795553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4">
            <a:extLst>
              <a:ext uri="{FF2B5EF4-FFF2-40B4-BE49-F238E27FC236}">
                <a16:creationId xmlns:a16="http://schemas.microsoft.com/office/drawing/2014/main" id="{C70417EC-A157-440E-A87B-44D72E323AE9}"/>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a:p>
        </p:txBody>
      </p:sp>
      <p:sp>
        <p:nvSpPr>
          <p:cNvPr id="3" name="Title 1">
            <a:extLst>
              <a:ext uri="{FF2B5EF4-FFF2-40B4-BE49-F238E27FC236}">
                <a16:creationId xmlns:a16="http://schemas.microsoft.com/office/drawing/2014/main" id="{F5246205-B7DA-4AF6-BB50-5868B43A8CCF}"/>
              </a:ext>
            </a:extLst>
          </p:cNvPr>
          <p:cNvSpPr>
            <a:spLocks noGrp="1"/>
          </p:cNvSpPr>
          <p:nvPr>
            <p:ph type="title" hasCustomPrompt="1"/>
          </p:nvPr>
        </p:nvSpPr>
        <p:spPr>
          <a:xfrm>
            <a:off x="604730" y="422511"/>
            <a:ext cx="10971185" cy="643927"/>
          </a:xfrm>
          <a:prstGeom prst="rect">
            <a:avLst/>
          </a:prstGeom>
        </p:spPr>
        <p:txBody>
          <a:bodyPr/>
          <a:lstStyle>
            <a:lvl1pPr algn="ctr">
              <a:defRPr sz="3600" b="1" baseline="0">
                <a:solidFill>
                  <a:schemeClr val="accent1"/>
                </a:solidFill>
                <a:latin typeface="Century Gothic" panose="020B0502020202020204" pitchFamily="34" charset="0"/>
              </a:defRPr>
            </a:lvl1pPr>
          </a:lstStyle>
          <a:p>
            <a:r>
              <a:rPr lang="en-US"/>
              <a:t>Title Goes Here</a:t>
            </a:r>
          </a:p>
        </p:txBody>
      </p:sp>
    </p:spTree>
    <p:extLst>
      <p:ext uri="{BB962C8B-B14F-4D97-AF65-F5344CB8AC3E}">
        <p14:creationId xmlns:p14="http://schemas.microsoft.com/office/powerpoint/2010/main" val="369557984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Divider_Slide_#3">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AA8E43E-C5DA-48F6-AE9A-126BBF4F8484}"/>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a:extLst>
              <a:ext uri="{FF2B5EF4-FFF2-40B4-BE49-F238E27FC236}">
                <a16:creationId xmlns:a16="http://schemas.microsoft.com/office/drawing/2014/main" id="{D7636149-16D1-4F2A-B846-D048B6D88039}"/>
              </a:ext>
            </a:extLst>
          </p:cNvPr>
          <p:cNvSpPr>
            <a:spLocks noGrp="1"/>
          </p:cNvSpPr>
          <p:nvPr>
            <p:ph type="title" hasCustomPrompt="1"/>
          </p:nvPr>
        </p:nvSpPr>
        <p:spPr>
          <a:xfrm>
            <a:off x="0" y="3010245"/>
            <a:ext cx="12191999" cy="689882"/>
          </a:xfrm>
          <a:prstGeom prst="rect">
            <a:avLst/>
          </a:prstGeom>
        </p:spPr>
        <p:txBody>
          <a:bodyPr anchor="ctr" anchorCtr="0"/>
          <a:lstStyle>
            <a:lvl1pPr algn="ctr">
              <a:defRPr sz="3600" b="1" baseline="0">
                <a:solidFill>
                  <a:schemeClr val="bg1"/>
                </a:solidFill>
                <a:latin typeface="Century Gothic" panose="020B0502020202020204" pitchFamily="34" charset="0"/>
              </a:defRPr>
            </a:lvl1pPr>
          </a:lstStyle>
          <a:p>
            <a:r>
              <a:rPr lang="en-US"/>
              <a:t>Divider Slide #3</a:t>
            </a:r>
          </a:p>
        </p:txBody>
      </p:sp>
    </p:spTree>
    <p:extLst>
      <p:ext uri="{BB962C8B-B14F-4D97-AF65-F5344CB8AC3E}">
        <p14:creationId xmlns:p14="http://schemas.microsoft.com/office/powerpoint/2010/main" val="184659569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Content_Slide_Two_Column">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604730" y="450220"/>
            <a:ext cx="10971185" cy="795557"/>
          </a:xfrm>
          <a:prstGeom prst="rect">
            <a:avLst/>
          </a:prstGeom>
        </p:spPr>
        <p:txBody>
          <a:bodyPr/>
          <a:lstStyle>
            <a:lvl1pPr algn="ctr">
              <a:defRPr sz="3600" b="1" baseline="0">
                <a:solidFill>
                  <a:schemeClr val="accent1"/>
                </a:solidFill>
                <a:latin typeface="Century Gothic" panose="020B0502020202020204" pitchFamily="34" charset="0"/>
              </a:defRPr>
            </a:lvl1pPr>
          </a:lstStyle>
          <a:p>
            <a:r>
              <a:rPr lang="en-US"/>
              <a:t>Title Goes Here</a:t>
            </a:r>
          </a:p>
        </p:txBody>
      </p:sp>
      <p:sp>
        <p:nvSpPr>
          <p:cNvPr id="8" name="Text Placeholder 21">
            <a:extLst>
              <a:ext uri="{FF2B5EF4-FFF2-40B4-BE49-F238E27FC236}">
                <a16:creationId xmlns:a16="http://schemas.microsoft.com/office/drawing/2014/main" id="{81F5F962-3BE0-4299-A924-F1921DA32932}"/>
              </a:ext>
            </a:extLst>
          </p:cNvPr>
          <p:cNvSpPr>
            <a:spLocks noGrp="1"/>
          </p:cNvSpPr>
          <p:nvPr>
            <p:ph type="body" sz="quarter" idx="13" hasCustomPrompt="1"/>
          </p:nvPr>
        </p:nvSpPr>
        <p:spPr>
          <a:xfrm>
            <a:off x="662186" y="1432875"/>
            <a:ext cx="5056689" cy="4627458"/>
          </a:xfrm>
          <a:prstGeom prst="rect">
            <a:avLst/>
          </a:prstGeom>
        </p:spPr>
        <p:txBody>
          <a:bodyPr/>
          <a:lstStyle>
            <a:lvl1pPr marL="0" indent="0">
              <a:lnSpc>
                <a:spcPct val="100000"/>
              </a:lnSpc>
              <a:buFontTx/>
              <a:buNone/>
              <a:defRPr sz="2000" b="0">
                <a:solidFill>
                  <a:schemeClr val="tx1">
                    <a:lumMod val="75000"/>
                    <a:lumOff val="25000"/>
                  </a:schemeClr>
                </a:solidFill>
              </a:defRPr>
            </a:lvl1pPr>
            <a:lvl2pPr marL="685800" marR="0" indent="-228600" algn="l" defTabSz="914400" rtl="0" eaLnBrk="1" fontAlgn="auto" latinLnBrk="0" hangingPunct="1">
              <a:lnSpc>
                <a:spcPct val="100000"/>
              </a:lnSpc>
              <a:spcBef>
                <a:spcPts val="500"/>
              </a:spcBef>
              <a:spcAft>
                <a:spcPts val="0"/>
              </a:spcAft>
              <a:buClr>
                <a:schemeClr val="accent1">
                  <a:lumMod val="60000"/>
                  <a:lumOff val="40000"/>
                </a:schemeClr>
              </a:buClr>
              <a:buSzTx/>
              <a:buFont typeface="Wingdings" panose="05000000000000000000" pitchFamily="2" charset="2"/>
              <a:buChar char="§"/>
              <a:tabLst/>
              <a:defRPr sz="2000">
                <a:solidFill>
                  <a:schemeClr val="tx1">
                    <a:lumMod val="75000"/>
                    <a:lumOff val="25000"/>
                  </a:schemeClr>
                </a:solidFill>
              </a:defRPr>
            </a:lvl2pPr>
            <a:lvl3pPr>
              <a:defRPr sz="1800"/>
            </a:lvl3pPr>
            <a:lvl4pPr>
              <a:defRPr sz="1800"/>
            </a:lvl4pPr>
            <a:lvl5pPr>
              <a:defRPr sz="1800"/>
            </a:lvl5pPr>
          </a:lstStyle>
          <a:p>
            <a:pPr lvl="0"/>
            <a:r>
              <a:rPr lang="en-US"/>
              <a:t>This is a main point</a:t>
            </a:r>
          </a:p>
          <a:p>
            <a:pPr lvl="1"/>
            <a:r>
              <a:rPr lang="en-US"/>
              <a:t>These are supporting facts.</a:t>
            </a:r>
          </a:p>
          <a:p>
            <a:pPr lvl="1"/>
            <a:r>
              <a:rPr lang="en-US"/>
              <a:t>These are supporting facts.</a:t>
            </a:r>
          </a:p>
          <a:p>
            <a:pPr lvl="0"/>
            <a:r>
              <a:rPr lang="en-US"/>
              <a:t>This is a main point</a:t>
            </a:r>
          </a:p>
          <a:p>
            <a:pPr lvl="1"/>
            <a:r>
              <a:rPr lang="en-US"/>
              <a:t>These are supporting facts.</a:t>
            </a:r>
          </a:p>
          <a:p>
            <a:pPr lvl="1"/>
            <a:r>
              <a:rPr lang="en-US"/>
              <a:t>These are supporting facts.</a:t>
            </a:r>
          </a:p>
          <a:p>
            <a:pPr lvl="0"/>
            <a:r>
              <a:rPr lang="en-US"/>
              <a:t>This is a main point</a:t>
            </a:r>
          </a:p>
          <a:p>
            <a:pPr lvl="1"/>
            <a:r>
              <a:rPr lang="en-US"/>
              <a:t>These are supporting facts.</a:t>
            </a:r>
          </a:p>
          <a:p>
            <a:pPr lvl="1"/>
            <a:r>
              <a:rPr lang="en-US"/>
              <a:t>These are supporting facts.</a:t>
            </a:r>
          </a:p>
        </p:txBody>
      </p:sp>
      <p:sp>
        <p:nvSpPr>
          <p:cNvPr id="11" name="Text Placeholder 21">
            <a:extLst>
              <a:ext uri="{FF2B5EF4-FFF2-40B4-BE49-F238E27FC236}">
                <a16:creationId xmlns:a16="http://schemas.microsoft.com/office/drawing/2014/main" id="{AF5BF203-9A1C-4285-8E67-5C5DBC6DE9BD}"/>
              </a:ext>
            </a:extLst>
          </p:cNvPr>
          <p:cNvSpPr>
            <a:spLocks noGrp="1"/>
          </p:cNvSpPr>
          <p:nvPr>
            <p:ph type="body" sz="quarter" idx="14" hasCustomPrompt="1"/>
          </p:nvPr>
        </p:nvSpPr>
        <p:spPr>
          <a:xfrm>
            <a:off x="6152314" y="1432875"/>
            <a:ext cx="5056689" cy="4627458"/>
          </a:xfrm>
          <a:prstGeom prst="rect">
            <a:avLst/>
          </a:prstGeom>
        </p:spPr>
        <p:txBody>
          <a:bodyPr/>
          <a:lstStyle>
            <a:lvl1pPr marL="0" indent="0">
              <a:lnSpc>
                <a:spcPct val="100000"/>
              </a:lnSpc>
              <a:buFontTx/>
              <a:buNone/>
              <a:defRPr sz="2000" b="0">
                <a:solidFill>
                  <a:schemeClr val="tx1">
                    <a:lumMod val="75000"/>
                    <a:lumOff val="25000"/>
                  </a:schemeClr>
                </a:solidFill>
              </a:defRPr>
            </a:lvl1pPr>
            <a:lvl2pPr marL="685800" marR="0" indent="-228600" algn="l" defTabSz="914400" rtl="0" eaLnBrk="1" fontAlgn="auto" latinLnBrk="0" hangingPunct="1">
              <a:lnSpc>
                <a:spcPct val="100000"/>
              </a:lnSpc>
              <a:spcBef>
                <a:spcPts val="500"/>
              </a:spcBef>
              <a:spcAft>
                <a:spcPts val="0"/>
              </a:spcAft>
              <a:buClr>
                <a:schemeClr val="accent1">
                  <a:lumMod val="60000"/>
                  <a:lumOff val="40000"/>
                </a:schemeClr>
              </a:buClr>
              <a:buSzTx/>
              <a:buFont typeface="Wingdings" panose="05000000000000000000" pitchFamily="2" charset="2"/>
              <a:buChar char="§"/>
              <a:tabLst/>
              <a:defRPr sz="2000">
                <a:solidFill>
                  <a:schemeClr val="tx1">
                    <a:lumMod val="75000"/>
                    <a:lumOff val="25000"/>
                  </a:schemeClr>
                </a:solidFill>
              </a:defRPr>
            </a:lvl2pPr>
            <a:lvl3pPr>
              <a:defRPr sz="1800"/>
            </a:lvl3pPr>
            <a:lvl4pPr>
              <a:defRPr sz="1800"/>
            </a:lvl4pPr>
            <a:lvl5pPr>
              <a:defRPr sz="1800"/>
            </a:lvl5pPr>
          </a:lstStyle>
          <a:p>
            <a:pPr lvl="0"/>
            <a:r>
              <a:rPr lang="en-US"/>
              <a:t>This is a main point</a:t>
            </a:r>
          </a:p>
          <a:p>
            <a:pPr lvl="1"/>
            <a:r>
              <a:rPr lang="en-US"/>
              <a:t>These are supporting facts.</a:t>
            </a:r>
          </a:p>
          <a:p>
            <a:pPr lvl="1"/>
            <a:r>
              <a:rPr lang="en-US"/>
              <a:t>These are supporting facts.</a:t>
            </a:r>
          </a:p>
          <a:p>
            <a:pPr lvl="0"/>
            <a:r>
              <a:rPr lang="en-US"/>
              <a:t>This is a main point</a:t>
            </a:r>
          </a:p>
          <a:p>
            <a:pPr lvl="1"/>
            <a:r>
              <a:rPr lang="en-US"/>
              <a:t>These are supporting facts.</a:t>
            </a:r>
          </a:p>
          <a:p>
            <a:pPr lvl="1"/>
            <a:r>
              <a:rPr lang="en-US"/>
              <a:t>These are supporting facts.</a:t>
            </a:r>
          </a:p>
          <a:p>
            <a:pPr lvl="0"/>
            <a:r>
              <a:rPr lang="en-US"/>
              <a:t>This is a main point</a:t>
            </a:r>
          </a:p>
          <a:p>
            <a:pPr lvl="1"/>
            <a:r>
              <a:rPr lang="en-US"/>
              <a:t>These are supporting facts.</a:t>
            </a:r>
          </a:p>
          <a:p>
            <a:pPr lvl="1"/>
            <a:r>
              <a:rPr lang="en-US"/>
              <a:t>These are supporting facts.</a:t>
            </a:r>
          </a:p>
        </p:txBody>
      </p:sp>
      <p:sp>
        <p:nvSpPr>
          <p:cNvPr id="13" name="Slide Number Placeholder 4">
            <a:extLst>
              <a:ext uri="{FF2B5EF4-FFF2-40B4-BE49-F238E27FC236}">
                <a16:creationId xmlns:a16="http://schemas.microsoft.com/office/drawing/2014/main" id="{66B9E208-0303-4548-9D2A-EAD129E769D0}"/>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a:p>
        </p:txBody>
      </p:sp>
    </p:spTree>
    <p:extLst>
      <p:ext uri="{BB962C8B-B14F-4D97-AF65-F5344CB8AC3E}">
        <p14:creationId xmlns:p14="http://schemas.microsoft.com/office/powerpoint/2010/main" val="64558754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Content_Slide_One_column">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604730" y="450220"/>
            <a:ext cx="10971185" cy="795557"/>
          </a:xfrm>
          <a:prstGeom prst="rect">
            <a:avLst/>
          </a:prstGeom>
        </p:spPr>
        <p:txBody>
          <a:bodyPr/>
          <a:lstStyle>
            <a:lvl1pPr algn="ctr">
              <a:defRPr lang="en-US" sz="3600" b="1" dirty="0">
                <a:solidFill>
                  <a:schemeClr val="accent1"/>
                </a:solidFill>
              </a:defRPr>
            </a:lvl1pPr>
          </a:lstStyle>
          <a:p>
            <a:r>
              <a:rPr lang="en-US"/>
              <a:t>Title Goes Here</a:t>
            </a:r>
          </a:p>
        </p:txBody>
      </p:sp>
      <p:sp>
        <p:nvSpPr>
          <p:cNvPr id="5" name="Text Placeholder 21">
            <a:extLst>
              <a:ext uri="{FF2B5EF4-FFF2-40B4-BE49-F238E27FC236}">
                <a16:creationId xmlns:a16="http://schemas.microsoft.com/office/drawing/2014/main" id="{4FB56BB6-6F73-4154-BAE5-2742B196F0B3}"/>
              </a:ext>
            </a:extLst>
          </p:cNvPr>
          <p:cNvSpPr>
            <a:spLocks noGrp="1"/>
          </p:cNvSpPr>
          <p:nvPr>
            <p:ph type="body" sz="quarter" idx="13" hasCustomPrompt="1"/>
          </p:nvPr>
        </p:nvSpPr>
        <p:spPr>
          <a:xfrm>
            <a:off x="662186" y="1432875"/>
            <a:ext cx="10806562" cy="4627458"/>
          </a:xfrm>
          <a:prstGeom prst="rect">
            <a:avLst/>
          </a:prstGeom>
        </p:spPr>
        <p:txBody>
          <a:bodyPr/>
          <a:lstStyle>
            <a:lvl1pPr marL="0" indent="0">
              <a:buFontTx/>
              <a:buNone/>
              <a:defRPr sz="2000" b="0">
                <a:solidFill>
                  <a:schemeClr val="tx1">
                    <a:lumMod val="75000"/>
                    <a:lumOff val="25000"/>
                  </a:schemeClr>
                </a:solidFill>
              </a:defRPr>
            </a:lvl1pPr>
            <a:lvl2pPr marL="685800" marR="0" indent="-228600" algn="l" defTabSz="914400" rtl="0" eaLnBrk="1" fontAlgn="auto" latinLnBrk="0" hangingPunct="1">
              <a:lnSpc>
                <a:spcPct val="100000"/>
              </a:lnSpc>
              <a:spcBef>
                <a:spcPts val="500"/>
              </a:spcBef>
              <a:spcAft>
                <a:spcPts val="0"/>
              </a:spcAft>
              <a:buClr>
                <a:schemeClr val="accent1">
                  <a:lumMod val="60000"/>
                  <a:lumOff val="40000"/>
                </a:schemeClr>
              </a:buClr>
              <a:buSzTx/>
              <a:buFont typeface="Wingdings" panose="05000000000000000000" pitchFamily="2" charset="2"/>
              <a:buChar char="§"/>
              <a:tabLst/>
              <a:defRPr sz="2000">
                <a:solidFill>
                  <a:schemeClr val="tx1">
                    <a:lumMod val="75000"/>
                    <a:lumOff val="25000"/>
                  </a:schemeClr>
                </a:solidFill>
              </a:defRPr>
            </a:lvl2pPr>
            <a:lvl3pPr>
              <a:defRPr sz="1800"/>
            </a:lvl3pPr>
            <a:lvl4pPr>
              <a:defRPr sz="1800"/>
            </a:lvl4pPr>
            <a:lvl5pPr>
              <a:defRPr sz="1800"/>
            </a:lvl5pPr>
          </a:lstStyle>
          <a:p>
            <a:pPr lvl="0"/>
            <a:r>
              <a:rPr lang="en-US"/>
              <a:t>This is a main point</a:t>
            </a:r>
          </a:p>
          <a:p>
            <a:pPr lvl="1"/>
            <a:r>
              <a:rPr lang="en-US"/>
              <a:t>These are supporting facts.</a:t>
            </a:r>
          </a:p>
          <a:p>
            <a:pPr lvl="1"/>
            <a:r>
              <a:rPr lang="en-US"/>
              <a:t>These are supporting facts.</a:t>
            </a:r>
          </a:p>
          <a:p>
            <a:pPr lvl="0"/>
            <a:r>
              <a:rPr lang="en-US"/>
              <a:t>This is a main point</a:t>
            </a:r>
          </a:p>
          <a:p>
            <a:pPr lvl="1"/>
            <a:r>
              <a:rPr lang="en-US"/>
              <a:t>These are supporting facts.</a:t>
            </a:r>
          </a:p>
          <a:p>
            <a:pPr lvl="1"/>
            <a:r>
              <a:rPr lang="en-US"/>
              <a:t>These are supporting facts.</a:t>
            </a:r>
          </a:p>
          <a:p>
            <a:pPr lvl="0"/>
            <a:r>
              <a:rPr lang="en-US"/>
              <a:t>This is a main point</a:t>
            </a:r>
          </a:p>
          <a:p>
            <a:pPr lvl="1"/>
            <a:r>
              <a:rPr lang="en-US"/>
              <a:t>These are supporting facts.</a:t>
            </a:r>
          </a:p>
          <a:p>
            <a:pPr lvl="1"/>
            <a:r>
              <a:rPr lang="en-US"/>
              <a:t>These are supporting facts.</a:t>
            </a:r>
          </a:p>
          <a:p>
            <a:pPr lvl="0"/>
            <a:endParaRPr lang="en-US"/>
          </a:p>
        </p:txBody>
      </p:sp>
      <p:sp>
        <p:nvSpPr>
          <p:cNvPr id="11" name="Slide Number Placeholder 4">
            <a:extLst>
              <a:ext uri="{FF2B5EF4-FFF2-40B4-BE49-F238E27FC236}">
                <a16:creationId xmlns:a16="http://schemas.microsoft.com/office/drawing/2014/main" id="{89FA6DF2-EECA-4D08-8C7F-5DC50B300DB7}"/>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a:p>
        </p:txBody>
      </p:sp>
    </p:spTree>
    <p:extLst>
      <p:ext uri="{BB962C8B-B14F-4D97-AF65-F5344CB8AC3E}">
        <p14:creationId xmlns:p14="http://schemas.microsoft.com/office/powerpoint/2010/main" val="110418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A7FAA9C-5C16-4B3B-8E19-4E08E8ED3647}"/>
              </a:ext>
            </a:extLst>
          </p:cNvPr>
          <p:cNvSpPr>
            <a:spLocks noGrp="1"/>
          </p:cNvSpPr>
          <p:nvPr>
            <p:ph type="title" hasCustomPrompt="1"/>
          </p:nvPr>
        </p:nvSpPr>
        <p:spPr>
          <a:xfrm>
            <a:off x="604730" y="450220"/>
            <a:ext cx="10971185" cy="795557"/>
          </a:xfrm>
          <a:prstGeom prst="rect">
            <a:avLst/>
          </a:prstGeom>
        </p:spPr>
        <p:txBody>
          <a:bodyPr/>
          <a:lstStyle>
            <a:lvl1pPr algn="ctr">
              <a:defRPr sz="3600" b="1" baseline="0">
                <a:solidFill>
                  <a:schemeClr val="accent1"/>
                </a:solidFill>
                <a:latin typeface="Century Gothic" panose="020B0502020202020204" pitchFamily="34" charset="0"/>
              </a:defRPr>
            </a:lvl1pPr>
          </a:lstStyle>
          <a:p>
            <a:r>
              <a:rPr lang="en-US" dirty="0"/>
              <a:t>Title Goes Here</a:t>
            </a:r>
          </a:p>
        </p:txBody>
      </p:sp>
      <p:sp>
        <p:nvSpPr>
          <p:cNvPr id="5" name="Slide Number Placeholder 4">
            <a:extLst>
              <a:ext uri="{FF2B5EF4-FFF2-40B4-BE49-F238E27FC236}">
                <a16:creationId xmlns:a16="http://schemas.microsoft.com/office/drawing/2014/main" id="{C9692C92-F321-4F17-92B6-85F2761A4FFD}"/>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dirty="0"/>
          </a:p>
        </p:txBody>
      </p:sp>
    </p:spTree>
    <p:extLst>
      <p:ext uri="{BB962C8B-B14F-4D97-AF65-F5344CB8AC3E}">
        <p14:creationId xmlns:p14="http://schemas.microsoft.com/office/powerpoint/2010/main" val="976721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_Slide_Two_Column">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604730" y="450220"/>
            <a:ext cx="10971185" cy="795557"/>
          </a:xfrm>
          <a:prstGeom prst="rect">
            <a:avLst/>
          </a:prstGeom>
        </p:spPr>
        <p:txBody>
          <a:bodyPr/>
          <a:lstStyle>
            <a:lvl1pPr algn="ctr">
              <a:defRPr sz="3600" b="1" baseline="0">
                <a:solidFill>
                  <a:schemeClr val="accent1"/>
                </a:solidFill>
                <a:latin typeface="Century Gothic" panose="020B0502020202020204" pitchFamily="34" charset="0"/>
              </a:defRPr>
            </a:lvl1pPr>
          </a:lstStyle>
          <a:p>
            <a:r>
              <a:rPr lang="en-US" dirty="0"/>
              <a:t>Title Goes Here</a:t>
            </a:r>
          </a:p>
        </p:txBody>
      </p:sp>
      <p:sp>
        <p:nvSpPr>
          <p:cNvPr id="8" name="Text Placeholder 21">
            <a:extLst>
              <a:ext uri="{FF2B5EF4-FFF2-40B4-BE49-F238E27FC236}">
                <a16:creationId xmlns:a16="http://schemas.microsoft.com/office/drawing/2014/main" id="{81F5F962-3BE0-4299-A924-F1921DA32932}"/>
              </a:ext>
            </a:extLst>
          </p:cNvPr>
          <p:cNvSpPr>
            <a:spLocks noGrp="1"/>
          </p:cNvSpPr>
          <p:nvPr>
            <p:ph type="body" sz="quarter" idx="13" hasCustomPrompt="1"/>
          </p:nvPr>
        </p:nvSpPr>
        <p:spPr>
          <a:xfrm>
            <a:off x="662186" y="1432875"/>
            <a:ext cx="5056689" cy="4627458"/>
          </a:xfrm>
          <a:prstGeom prst="rect">
            <a:avLst/>
          </a:prstGeom>
        </p:spPr>
        <p:txBody>
          <a:bodyPr/>
          <a:lstStyle>
            <a:lvl1pPr marL="0" indent="0">
              <a:lnSpc>
                <a:spcPct val="100000"/>
              </a:lnSpc>
              <a:buFontTx/>
              <a:buNone/>
              <a:defRPr sz="2000" b="0">
                <a:solidFill>
                  <a:schemeClr val="tx1">
                    <a:lumMod val="75000"/>
                    <a:lumOff val="25000"/>
                  </a:schemeClr>
                </a:solidFill>
              </a:defRPr>
            </a:lvl1pPr>
            <a:lvl2pPr marL="685800" marR="0" indent="-228600" algn="l" defTabSz="914400" rtl="0" eaLnBrk="1" fontAlgn="auto" latinLnBrk="0" hangingPunct="1">
              <a:lnSpc>
                <a:spcPct val="100000"/>
              </a:lnSpc>
              <a:spcBef>
                <a:spcPts val="500"/>
              </a:spcBef>
              <a:spcAft>
                <a:spcPts val="0"/>
              </a:spcAft>
              <a:buClr>
                <a:schemeClr val="accent1">
                  <a:lumMod val="60000"/>
                  <a:lumOff val="40000"/>
                </a:schemeClr>
              </a:buClr>
              <a:buSzTx/>
              <a:buFont typeface="Wingdings" panose="05000000000000000000" pitchFamily="2" charset="2"/>
              <a:buChar char="§"/>
              <a:tabLst/>
              <a:defRPr sz="2000">
                <a:solidFill>
                  <a:schemeClr val="tx1">
                    <a:lumMod val="75000"/>
                    <a:lumOff val="25000"/>
                  </a:schemeClr>
                </a:solidFill>
              </a:defRPr>
            </a:lvl2pPr>
            <a:lvl3pPr>
              <a:defRPr sz="1800"/>
            </a:lvl3pPr>
            <a:lvl4pPr>
              <a:defRPr sz="1800"/>
            </a:lvl4pPr>
            <a:lvl5pPr>
              <a:defRPr sz="1800"/>
            </a:lvl5pPr>
          </a:lstStyle>
          <a:p>
            <a:pPr lvl="0"/>
            <a:r>
              <a:rPr lang="en-US" dirty="0"/>
              <a:t>This is a main point</a:t>
            </a:r>
          </a:p>
          <a:p>
            <a:pPr lvl="1"/>
            <a:r>
              <a:rPr lang="en-US" dirty="0"/>
              <a:t>These are supporting facts.</a:t>
            </a:r>
          </a:p>
          <a:p>
            <a:pPr lvl="1"/>
            <a:r>
              <a:rPr lang="en-US" dirty="0"/>
              <a:t>These are supporting facts.</a:t>
            </a:r>
          </a:p>
          <a:p>
            <a:pPr lvl="0"/>
            <a:r>
              <a:rPr lang="en-US" dirty="0"/>
              <a:t>This is a main point</a:t>
            </a:r>
          </a:p>
          <a:p>
            <a:pPr lvl="1"/>
            <a:r>
              <a:rPr lang="en-US" dirty="0"/>
              <a:t>These are supporting facts.</a:t>
            </a:r>
          </a:p>
          <a:p>
            <a:pPr lvl="1"/>
            <a:r>
              <a:rPr lang="en-US" dirty="0"/>
              <a:t>These are supporting facts.</a:t>
            </a:r>
          </a:p>
          <a:p>
            <a:pPr lvl="0"/>
            <a:r>
              <a:rPr lang="en-US" dirty="0"/>
              <a:t>This is a main point</a:t>
            </a:r>
          </a:p>
          <a:p>
            <a:pPr lvl="1"/>
            <a:r>
              <a:rPr lang="en-US" dirty="0"/>
              <a:t>These are supporting facts.</a:t>
            </a:r>
          </a:p>
          <a:p>
            <a:pPr lvl="1"/>
            <a:r>
              <a:rPr lang="en-US" dirty="0"/>
              <a:t>These are supporting facts.</a:t>
            </a:r>
          </a:p>
        </p:txBody>
      </p:sp>
      <p:sp>
        <p:nvSpPr>
          <p:cNvPr id="11" name="Text Placeholder 21">
            <a:extLst>
              <a:ext uri="{FF2B5EF4-FFF2-40B4-BE49-F238E27FC236}">
                <a16:creationId xmlns:a16="http://schemas.microsoft.com/office/drawing/2014/main" id="{AF5BF203-9A1C-4285-8E67-5C5DBC6DE9BD}"/>
              </a:ext>
            </a:extLst>
          </p:cNvPr>
          <p:cNvSpPr>
            <a:spLocks noGrp="1"/>
          </p:cNvSpPr>
          <p:nvPr>
            <p:ph type="body" sz="quarter" idx="14" hasCustomPrompt="1"/>
          </p:nvPr>
        </p:nvSpPr>
        <p:spPr>
          <a:xfrm>
            <a:off x="6152314" y="1432875"/>
            <a:ext cx="5056689" cy="4627458"/>
          </a:xfrm>
          <a:prstGeom prst="rect">
            <a:avLst/>
          </a:prstGeom>
        </p:spPr>
        <p:txBody>
          <a:bodyPr/>
          <a:lstStyle>
            <a:lvl1pPr marL="0" indent="0">
              <a:lnSpc>
                <a:spcPct val="100000"/>
              </a:lnSpc>
              <a:buFontTx/>
              <a:buNone/>
              <a:defRPr sz="2000" b="0">
                <a:solidFill>
                  <a:schemeClr val="tx1">
                    <a:lumMod val="75000"/>
                    <a:lumOff val="25000"/>
                  </a:schemeClr>
                </a:solidFill>
              </a:defRPr>
            </a:lvl1pPr>
            <a:lvl2pPr marL="685800" marR="0" indent="-228600" algn="l" defTabSz="914400" rtl="0" eaLnBrk="1" fontAlgn="auto" latinLnBrk="0" hangingPunct="1">
              <a:lnSpc>
                <a:spcPct val="100000"/>
              </a:lnSpc>
              <a:spcBef>
                <a:spcPts val="500"/>
              </a:spcBef>
              <a:spcAft>
                <a:spcPts val="0"/>
              </a:spcAft>
              <a:buClr>
                <a:schemeClr val="accent1">
                  <a:lumMod val="60000"/>
                  <a:lumOff val="40000"/>
                </a:schemeClr>
              </a:buClr>
              <a:buSzTx/>
              <a:buFont typeface="Wingdings" panose="05000000000000000000" pitchFamily="2" charset="2"/>
              <a:buChar char="§"/>
              <a:tabLst/>
              <a:defRPr sz="2000">
                <a:solidFill>
                  <a:schemeClr val="tx1">
                    <a:lumMod val="75000"/>
                    <a:lumOff val="25000"/>
                  </a:schemeClr>
                </a:solidFill>
              </a:defRPr>
            </a:lvl2pPr>
            <a:lvl3pPr>
              <a:defRPr sz="1800"/>
            </a:lvl3pPr>
            <a:lvl4pPr>
              <a:defRPr sz="1800"/>
            </a:lvl4pPr>
            <a:lvl5pPr>
              <a:defRPr sz="1800"/>
            </a:lvl5pPr>
          </a:lstStyle>
          <a:p>
            <a:pPr lvl="0"/>
            <a:r>
              <a:rPr lang="en-US" dirty="0"/>
              <a:t>This is a main point</a:t>
            </a:r>
          </a:p>
          <a:p>
            <a:pPr lvl="1"/>
            <a:r>
              <a:rPr lang="en-US" dirty="0"/>
              <a:t>These are supporting facts.</a:t>
            </a:r>
          </a:p>
          <a:p>
            <a:pPr lvl="1"/>
            <a:r>
              <a:rPr lang="en-US" dirty="0"/>
              <a:t>These are supporting facts.</a:t>
            </a:r>
          </a:p>
          <a:p>
            <a:pPr lvl="0"/>
            <a:r>
              <a:rPr lang="en-US" dirty="0"/>
              <a:t>This is a main point</a:t>
            </a:r>
          </a:p>
          <a:p>
            <a:pPr lvl="1"/>
            <a:r>
              <a:rPr lang="en-US" dirty="0"/>
              <a:t>These are supporting facts.</a:t>
            </a:r>
          </a:p>
          <a:p>
            <a:pPr lvl="1"/>
            <a:r>
              <a:rPr lang="en-US" dirty="0"/>
              <a:t>These are supporting facts.</a:t>
            </a:r>
          </a:p>
          <a:p>
            <a:pPr lvl="0"/>
            <a:r>
              <a:rPr lang="en-US" dirty="0"/>
              <a:t>This is a main point</a:t>
            </a:r>
          </a:p>
          <a:p>
            <a:pPr lvl="1"/>
            <a:r>
              <a:rPr lang="en-US" dirty="0"/>
              <a:t>These are supporting facts.</a:t>
            </a:r>
          </a:p>
          <a:p>
            <a:pPr lvl="1"/>
            <a:r>
              <a:rPr lang="en-US" dirty="0"/>
              <a:t>These are supporting facts.</a:t>
            </a:r>
          </a:p>
        </p:txBody>
      </p:sp>
      <p:sp>
        <p:nvSpPr>
          <p:cNvPr id="13" name="Slide Number Placeholder 4">
            <a:extLst>
              <a:ext uri="{FF2B5EF4-FFF2-40B4-BE49-F238E27FC236}">
                <a16:creationId xmlns:a16="http://schemas.microsoft.com/office/drawing/2014/main" id="{66B9E208-0303-4548-9D2A-EAD129E769D0}"/>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dirty="0"/>
          </a:p>
        </p:txBody>
      </p:sp>
    </p:spTree>
    <p:extLst>
      <p:ext uri="{BB962C8B-B14F-4D97-AF65-F5344CB8AC3E}">
        <p14:creationId xmlns:p14="http://schemas.microsoft.com/office/powerpoint/2010/main" val="3479606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ontent_Slide_One_w_sub-title">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604730" y="450220"/>
            <a:ext cx="10971185" cy="795557"/>
          </a:xfrm>
          <a:prstGeom prst="rect">
            <a:avLst/>
          </a:prstGeom>
        </p:spPr>
        <p:txBody>
          <a:bodyPr/>
          <a:lstStyle>
            <a:lvl1pPr algn="ctr">
              <a:defRPr sz="3600" b="1" baseline="0">
                <a:solidFill>
                  <a:schemeClr val="accent1"/>
                </a:solidFill>
                <a:latin typeface="Century Gothic" panose="020B0502020202020204" pitchFamily="34" charset="0"/>
              </a:defRPr>
            </a:lvl1pPr>
          </a:lstStyle>
          <a:p>
            <a:r>
              <a:rPr lang="en-US" dirty="0"/>
              <a:t>Title Goes Here</a:t>
            </a:r>
          </a:p>
        </p:txBody>
      </p:sp>
      <p:sp>
        <p:nvSpPr>
          <p:cNvPr id="7" name="Text Placeholder 21">
            <a:extLst>
              <a:ext uri="{FF2B5EF4-FFF2-40B4-BE49-F238E27FC236}">
                <a16:creationId xmlns:a16="http://schemas.microsoft.com/office/drawing/2014/main" id="{6834F175-63EC-436A-B4D1-91F0AAD7A6D8}"/>
              </a:ext>
            </a:extLst>
          </p:cNvPr>
          <p:cNvSpPr>
            <a:spLocks noGrp="1"/>
          </p:cNvSpPr>
          <p:nvPr>
            <p:ph type="body" sz="quarter" idx="13" hasCustomPrompt="1"/>
          </p:nvPr>
        </p:nvSpPr>
        <p:spPr>
          <a:xfrm>
            <a:off x="662186" y="1863865"/>
            <a:ext cx="10806562" cy="4196467"/>
          </a:xfrm>
          <a:prstGeom prst="rect">
            <a:avLst/>
          </a:prstGeom>
        </p:spPr>
        <p:txBody>
          <a:bodyPr/>
          <a:lstStyle>
            <a:lvl1pPr marL="0" indent="0">
              <a:lnSpc>
                <a:spcPct val="100000"/>
              </a:lnSpc>
              <a:buFontTx/>
              <a:buNone/>
              <a:defRPr sz="2000" b="0">
                <a:solidFill>
                  <a:schemeClr val="tx1">
                    <a:lumMod val="75000"/>
                    <a:lumOff val="25000"/>
                  </a:schemeClr>
                </a:solidFill>
              </a:defRPr>
            </a:lvl1pPr>
            <a:lvl2pPr marL="685800" marR="0" indent="-228600" algn="l" defTabSz="914400" rtl="0" eaLnBrk="1" fontAlgn="auto" latinLnBrk="0" hangingPunct="1">
              <a:lnSpc>
                <a:spcPct val="100000"/>
              </a:lnSpc>
              <a:spcBef>
                <a:spcPts val="500"/>
              </a:spcBef>
              <a:spcAft>
                <a:spcPts val="0"/>
              </a:spcAft>
              <a:buClr>
                <a:schemeClr val="accent1">
                  <a:lumMod val="60000"/>
                  <a:lumOff val="40000"/>
                </a:schemeClr>
              </a:buClr>
              <a:buSzTx/>
              <a:buFont typeface="Wingdings" panose="05000000000000000000" pitchFamily="2" charset="2"/>
              <a:buChar char="§"/>
              <a:tabLst/>
              <a:defRPr sz="2000">
                <a:solidFill>
                  <a:schemeClr val="tx1">
                    <a:lumMod val="75000"/>
                    <a:lumOff val="25000"/>
                  </a:schemeClr>
                </a:solidFill>
              </a:defRPr>
            </a:lvl2pPr>
            <a:lvl3pPr>
              <a:defRPr sz="1800"/>
            </a:lvl3pPr>
            <a:lvl4pPr>
              <a:defRPr sz="1800"/>
            </a:lvl4pPr>
            <a:lvl5pPr>
              <a:defRPr sz="1800"/>
            </a:lvl5pPr>
          </a:lstStyle>
          <a:p>
            <a:pPr lvl="0"/>
            <a:r>
              <a:rPr lang="en-US" dirty="0"/>
              <a:t>This is a main point</a:t>
            </a:r>
          </a:p>
          <a:p>
            <a:pPr lvl="1"/>
            <a:r>
              <a:rPr lang="en-US" dirty="0"/>
              <a:t>These are supporting facts.</a:t>
            </a:r>
          </a:p>
          <a:p>
            <a:pPr lvl="1"/>
            <a:r>
              <a:rPr lang="en-US" dirty="0"/>
              <a:t>These are supporting facts.</a:t>
            </a:r>
          </a:p>
          <a:p>
            <a:pPr lvl="0"/>
            <a:r>
              <a:rPr lang="en-US" dirty="0"/>
              <a:t>This is a main point</a:t>
            </a:r>
          </a:p>
          <a:p>
            <a:pPr lvl="1"/>
            <a:r>
              <a:rPr lang="en-US" dirty="0"/>
              <a:t>These are supporting facts.</a:t>
            </a:r>
          </a:p>
          <a:p>
            <a:pPr lvl="1"/>
            <a:r>
              <a:rPr lang="en-US" dirty="0"/>
              <a:t>These are supporting facts.</a:t>
            </a:r>
          </a:p>
          <a:p>
            <a:pPr lvl="0"/>
            <a:r>
              <a:rPr lang="en-US" dirty="0"/>
              <a:t>This is a main point</a:t>
            </a:r>
          </a:p>
          <a:p>
            <a:pPr lvl="1"/>
            <a:r>
              <a:rPr lang="en-US" dirty="0"/>
              <a:t>These are supporting facts.</a:t>
            </a:r>
          </a:p>
          <a:p>
            <a:pPr lvl="1"/>
            <a:r>
              <a:rPr lang="en-US" dirty="0"/>
              <a:t>These are supporting facts.</a:t>
            </a:r>
          </a:p>
        </p:txBody>
      </p:sp>
      <p:sp>
        <p:nvSpPr>
          <p:cNvPr id="12" name="Slide Number Placeholder 4">
            <a:extLst>
              <a:ext uri="{FF2B5EF4-FFF2-40B4-BE49-F238E27FC236}">
                <a16:creationId xmlns:a16="http://schemas.microsoft.com/office/drawing/2014/main" id="{3DB4AA98-AEB7-43A9-BFF1-ACB18F3D7090}"/>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dirty="0"/>
          </a:p>
        </p:txBody>
      </p:sp>
      <p:sp>
        <p:nvSpPr>
          <p:cNvPr id="13" name="Text Placeholder 21">
            <a:extLst>
              <a:ext uri="{FF2B5EF4-FFF2-40B4-BE49-F238E27FC236}">
                <a16:creationId xmlns:a16="http://schemas.microsoft.com/office/drawing/2014/main" id="{F42F6B6E-18F5-41CF-8CA7-240D22C4970A}"/>
              </a:ext>
            </a:extLst>
          </p:cNvPr>
          <p:cNvSpPr>
            <a:spLocks noGrp="1"/>
          </p:cNvSpPr>
          <p:nvPr>
            <p:ph type="body" sz="quarter" idx="14" hasCustomPrompt="1"/>
          </p:nvPr>
        </p:nvSpPr>
        <p:spPr>
          <a:xfrm>
            <a:off x="604730" y="1195855"/>
            <a:ext cx="10971185" cy="439737"/>
          </a:xfrm>
          <a:prstGeom prst="rect">
            <a:avLst/>
          </a:prstGeom>
        </p:spPr>
        <p:txBody>
          <a:bodyPr/>
          <a:lstStyle>
            <a:lvl1pPr marL="0" indent="0" algn="ctr">
              <a:buFontTx/>
              <a:buNone/>
              <a:defRPr sz="2400" b="0">
                <a:solidFill>
                  <a:schemeClr val="tx1">
                    <a:lumMod val="75000"/>
                    <a:lumOff val="25000"/>
                  </a:schemeClr>
                </a:solidFill>
                <a:latin typeface="Century Gothic" panose="020B0502020202020204" pitchFamily="34" charset="0"/>
              </a:defRPr>
            </a:lvl1pPr>
            <a:lvl2pPr marL="685800" marR="0" indent="-228600" algn="l" defTabSz="914400" rtl="0" eaLnBrk="1" fontAlgn="auto" latinLnBrk="0" hangingPunct="1">
              <a:lnSpc>
                <a:spcPct val="90000"/>
              </a:lnSpc>
              <a:spcBef>
                <a:spcPts val="500"/>
              </a:spcBef>
              <a:spcAft>
                <a:spcPts val="0"/>
              </a:spcAft>
              <a:buClr>
                <a:schemeClr val="accent5"/>
              </a:buClr>
              <a:buSzTx/>
              <a:buFont typeface="Wingdings" panose="05000000000000000000" pitchFamily="2" charset="2"/>
              <a:buChar char="§"/>
              <a:tabLst/>
              <a:defRPr sz="1800">
                <a:solidFill>
                  <a:schemeClr val="bg1">
                    <a:lumMod val="75000"/>
                  </a:schemeClr>
                </a:solidFill>
              </a:defRPr>
            </a:lvl2pPr>
            <a:lvl3pPr>
              <a:defRPr sz="1800"/>
            </a:lvl3pPr>
            <a:lvl4pPr>
              <a:defRPr sz="1800"/>
            </a:lvl4pPr>
            <a:lvl5pPr>
              <a:defRPr sz="1800"/>
            </a:lvl5pPr>
          </a:lstStyle>
          <a:p>
            <a:pPr lvl="0"/>
            <a:r>
              <a:rPr lang="en-US" dirty="0"/>
              <a:t>Subtitle can go here</a:t>
            </a:r>
          </a:p>
        </p:txBody>
      </p:sp>
    </p:spTree>
    <p:extLst>
      <p:ext uri="{BB962C8B-B14F-4D97-AF65-F5344CB8AC3E}">
        <p14:creationId xmlns:p14="http://schemas.microsoft.com/office/powerpoint/2010/main" val="921383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_Slide_blue_subhea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5DE26F1-2C19-284A-B930-1D0FE35B8AB2}"/>
              </a:ext>
            </a:extLst>
          </p:cNvPr>
          <p:cNvSpPr/>
          <p:nvPr userDrawn="1"/>
        </p:nvSpPr>
        <p:spPr>
          <a:xfrm>
            <a:off x="604730" y="1150700"/>
            <a:ext cx="10982540" cy="43973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0" name="Title 1"/>
          <p:cNvSpPr>
            <a:spLocks noGrp="1"/>
          </p:cNvSpPr>
          <p:nvPr>
            <p:ph type="title" hasCustomPrompt="1"/>
          </p:nvPr>
        </p:nvSpPr>
        <p:spPr>
          <a:xfrm>
            <a:off x="604730" y="422511"/>
            <a:ext cx="10971185" cy="643927"/>
          </a:xfrm>
          <a:prstGeom prst="rect">
            <a:avLst/>
          </a:prstGeom>
        </p:spPr>
        <p:txBody>
          <a:bodyPr/>
          <a:lstStyle>
            <a:lvl1pPr algn="ctr">
              <a:defRPr sz="3600" b="1" baseline="0">
                <a:solidFill>
                  <a:schemeClr val="accent1"/>
                </a:solidFill>
                <a:latin typeface="Century Gothic" panose="020B0502020202020204" pitchFamily="34" charset="0"/>
              </a:defRPr>
            </a:lvl1pPr>
          </a:lstStyle>
          <a:p>
            <a:r>
              <a:rPr lang="en-US" dirty="0"/>
              <a:t>Title Goes Here</a:t>
            </a:r>
          </a:p>
        </p:txBody>
      </p:sp>
      <p:sp>
        <p:nvSpPr>
          <p:cNvPr id="7" name="Text Placeholder 21">
            <a:extLst>
              <a:ext uri="{FF2B5EF4-FFF2-40B4-BE49-F238E27FC236}">
                <a16:creationId xmlns:a16="http://schemas.microsoft.com/office/drawing/2014/main" id="{3D7D07D4-7F71-45D8-8C14-AD2B394E23C0}"/>
              </a:ext>
            </a:extLst>
          </p:cNvPr>
          <p:cNvSpPr>
            <a:spLocks noGrp="1"/>
          </p:cNvSpPr>
          <p:nvPr>
            <p:ph type="body" sz="quarter" idx="15" hasCustomPrompt="1"/>
          </p:nvPr>
        </p:nvSpPr>
        <p:spPr>
          <a:xfrm>
            <a:off x="662185" y="1863865"/>
            <a:ext cx="10913729" cy="4196467"/>
          </a:xfrm>
          <a:prstGeom prst="rect">
            <a:avLst/>
          </a:prstGeom>
        </p:spPr>
        <p:txBody>
          <a:bodyPr/>
          <a:lstStyle>
            <a:lvl1pPr marL="0" indent="0">
              <a:lnSpc>
                <a:spcPct val="100000"/>
              </a:lnSpc>
              <a:buFontTx/>
              <a:buNone/>
              <a:defRPr sz="2400" b="0">
                <a:solidFill>
                  <a:schemeClr val="tx1">
                    <a:lumMod val="75000"/>
                    <a:lumOff val="25000"/>
                  </a:schemeClr>
                </a:solidFill>
              </a:defRPr>
            </a:lvl1pPr>
            <a:lvl2pPr marL="685800" marR="0" indent="-228600" algn="l" defTabSz="914400" rtl="0" eaLnBrk="1" fontAlgn="auto" latinLnBrk="0" hangingPunct="1">
              <a:lnSpc>
                <a:spcPct val="100000"/>
              </a:lnSpc>
              <a:spcBef>
                <a:spcPts val="500"/>
              </a:spcBef>
              <a:spcAft>
                <a:spcPts val="0"/>
              </a:spcAft>
              <a:buClr>
                <a:schemeClr val="accent1">
                  <a:lumMod val="60000"/>
                  <a:lumOff val="40000"/>
                </a:schemeClr>
              </a:buClr>
              <a:buSzTx/>
              <a:buFont typeface="Wingdings" panose="05000000000000000000" pitchFamily="2" charset="2"/>
              <a:buChar char="§"/>
              <a:tabLst/>
              <a:defRPr sz="2400">
                <a:solidFill>
                  <a:schemeClr val="tx1">
                    <a:lumMod val="75000"/>
                    <a:lumOff val="25000"/>
                  </a:schemeClr>
                </a:solidFill>
              </a:defRPr>
            </a:lvl2pPr>
            <a:lvl3pPr>
              <a:defRPr sz="1800"/>
            </a:lvl3pPr>
            <a:lvl4pPr>
              <a:defRPr sz="1800"/>
            </a:lvl4pPr>
            <a:lvl5pPr>
              <a:defRPr sz="1800"/>
            </a:lvl5pPr>
          </a:lstStyle>
          <a:p>
            <a:pPr lvl="0"/>
            <a:r>
              <a:rPr lang="en-US" dirty="0"/>
              <a:t>This is a main point</a:t>
            </a:r>
          </a:p>
          <a:p>
            <a:pPr lvl="1"/>
            <a:r>
              <a:rPr lang="en-US" dirty="0"/>
              <a:t>These are supporting facts.</a:t>
            </a:r>
          </a:p>
          <a:p>
            <a:pPr lvl="1"/>
            <a:r>
              <a:rPr lang="en-US" dirty="0"/>
              <a:t>These are supporting facts.</a:t>
            </a:r>
          </a:p>
          <a:p>
            <a:pPr lvl="0"/>
            <a:r>
              <a:rPr lang="en-US" dirty="0"/>
              <a:t>This is a main point</a:t>
            </a:r>
          </a:p>
          <a:p>
            <a:pPr lvl="1"/>
            <a:r>
              <a:rPr lang="en-US" dirty="0"/>
              <a:t>These are supporting facts.</a:t>
            </a:r>
          </a:p>
          <a:p>
            <a:pPr lvl="1"/>
            <a:r>
              <a:rPr lang="en-US" dirty="0"/>
              <a:t>These are supporting facts.</a:t>
            </a:r>
          </a:p>
          <a:p>
            <a:pPr lvl="0"/>
            <a:r>
              <a:rPr lang="en-US" dirty="0"/>
              <a:t>This is a main point</a:t>
            </a:r>
          </a:p>
          <a:p>
            <a:pPr lvl="1"/>
            <a:r>
              <a:rPr lang="en-US" dirty="0"/>
              <a:t>These are supporting facts.</a:t>
            </a:r>
          </a:p>
          <a:p>
            <a:pPr lvl="1"/>
            <a:r>
              <a:rPr lang="en-US" dirty="0"/>
              <a:t>These are supporting facts.</a:t>
            </a:r>
          </a:p>
        </p:txBody>
      </p:sp>
      <p:sp>
        <p:nvSpPr>
          <p:cNvPr id="9" name="Text Placeholder 21">
            <a:extLst>
              <a:ext uri="{FF2B5EF4-FFF2-40B4-BE49-F238E27FC236}">
                <a16:creationId xmlns:a16="http://schemas.microsoft.com/office/drawing/2014/main" id="{F6008662-4F3F-4FEE-A2A0-B23B6DA8F47F}"/>
              </a:ext>
            </a:extLst>
          </p:cNvPr>
          <p:cNvSpPr>
            <a:spLocks noGrp="1"/>
          </p:cNvSpPr>
          <p:nvPr>
            <p:ph type="body" sz="quarter" idx="13" hasCustomPrompt="1"/>
          </p:nvPr>
        </p:nvSpPr>
        <p:spPr>
          <a:xfrm>
            <a:off x="604730" y="1149675"/>
            <a:ext cx="10971185" cy="439737"/>
          </a:xfrm>
          <a:prstGeom prst="rect">
            <a:avLst/>
          </a:prstGeom>
        </p:spPr>
        <p:txBody>
          <a:bodyPr/>
          <a:lstStyle>
            <a:lvl1pPr marL="0" indent="0" algn="ctr">
              <a:buFontTx/>
              <a:buNone/>
              <a:defRPr sz="2400" b="0">
                <a:solidFill>
                  <a:schemeClr val="bg1"/>
                </a:solidFill>
                <a:latin typeface="Century Gothic" panose="020B0502020202020204" pitchFamily="34" charset="0"/>
              </a:defRPr>
            </a:lvl1pPr>
            <a:lvl2pPr marL="685800" marR="0" indent="-228600" algn="l" defTabSz="914400" rtl="0" eaLnBrk="1" fontAlgn="auto" latinLnBrk="0" hangingPunct="1">
              <a:lnSpc>
                <a:spcPct val="90000"/>
              </a:lnSpc>
              <a:spcBef>
                <a:spcPts val="500"/>
              </a:spcBef>
              <a:spcAft>
                <a:spcPts val="0"/>
              </a:spcAft>
              <a:buClr>
                <a:schemeClr val="accent5"/>
              </a:buClr>
              <a:buSzTx/>
              <a:buFont typeface="Wingdings" panose="05000000000000000000" pitchFamily="2" charset="2"/>
              <a:buChar char="§"/>
              <a:tabLst/>
              <a:defRPr sz="1800">
                <a:solidFill>
                  <a:schemeClr val="bg1">
                    <a:lumMod val="75000"/>
                  </a:schemeClr>
                </a:solidFill>
              </a:defRPr>
            </a:lvl2pPr>
            <a:lvl3pPr>
              <a:defRPr sz="1800"/>
            </a:lvl3pPr>
            <a:lvl4pPr>
              <a:defRPr sz="1800"/>
            </a:lvl4pPr>
            <a:lvl5pPr>
              <a:defRPr sz="1800"/>
            </a:lvl5pPr>
          </a:lstStyle>
          <a:p>
            <a:pPr lvl="0"/>
            <a:r>
              <a:rPr lang="en-US" dirty="0"/>
              <a:t>Subtitle can go here</a:t>
            </a:r>
          </a:p>
        </p:txBody>
      </p:sp>
      <p:sp>
        <p:nvSpPr>
          <p:cNvPr id="12" name="Slide Number Placeholder 4">
            <a:extLst>
              <a:ext uri="{FF2B5EF4-FFF2-40B4-BE49-F238E27FC236}">
                <a16:creationId xmlns:a16="http://schemas.microsoft.com/office/drawing/2014/main" id="{20C1216C-6E40-4474-B1D0-A0EEF80B020D}"/>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dirty="0"/>
          </a:p>
        </p:txBody>
      </p:sp>
    </p:spTree>
    <p:extLst>
      <p:ext uri="{BB962C8B-B14F-4D97-AF65-F5344CB8AC3E}">
        <p14:creationId xmlns:p14="http://schemas.microsoft.com/office/powerpoint/2010/main" val="1835079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hart_Slide_Featured_graphic">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D57EA12-7174-4C03-8819-C68AC643F258}"/>
              </a:ext>
            </a:extLst>
          </p:cNvPr>
          <p:cNvSpPr/>
          <p:nvPr userDrawn="1"/>
        </p:nvSpPr>
        <p:spPr>
          <a:xfrm>
            <a:off x="0" y="2924665"/>
            <a:ext cx="5098473" cy="43973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8" name="Title 1">
            <a:extLst>
              <a:ext uri="{FF2B5EF4-FFF2-40B4-BE49-F238E27FC236}">
                <a16:creationId xmlns:a16="http://schemas.microsoft.com/office/drawing/2014/main" id="{84485378-78C5-46B1-98A2-8C83B0350C94}"/>
              </a:ext>
            </a:extLst>
          </p:cNvPr>
          <p:cNvSpPr>
            <a:spLocks noGrp="1"/>
          </p:cNvSpPr>
          <p:nvPr>
            <p:ph type="title" hasCustomPrompt="1"/>
          </p:nvPr>
        </p:nvSpPr>
        <p:spPr>
          <a:xfrm>
            <a:off x="604730" y="1071418"/>
            <a:ext cx="4493743" cy="1828520"/>
          </a:xfrm>
          <a:prstGeom prst="rect">
            <a:avLst/>
          </a:prstGeom>
        </p:spPr>
        <p:txBody>
          <a:bodyPr anchor="b" anchorCtr="0"/>
          <a:lstStyle>
            <a:lvl1pPr>
              <a:defRPr sz="3600" b="1" baseline="0">
                <a:solidFill>
                  <a:schemeClr val="accent1"/>
                </a:solidFill>
                <a:latin typeface="Century Gothic" panose="020B0502020202020204" pitchFamily="34" charset="0"/>
              </a:defRPr>
            </a:lvl1pPr>
          </a:lstStyle>
          <a:p>
            <a:r>
              <a:rPr lang="en-US" dirty="0"/>
              <a:t>Title here</a:t>
            </a:r>
          </a:p>
        </p:txBody>
      </p:sp>
      <p:sp>
        <p:nvSpPr>
          <p:cNvPr id="6" name="Text Placeholder 21">
            <a:extLst>
              <a:ext uri="{FF2B5EF4-FFF2-40B4-BE49-F238E27FC236}">
                <a16:creationId xmlns:a16="http://schemas.microsoft.com/office/drawing/2014/main" id="{B508E3AB-4882-4431-9846-DB07C4216E76}"/>
              </a:ext>
            </a:extLst>
          </p:cNvPr>
          <p:cNvSpPr>
            <a:spLocks noGrp="1"/>
          </p:cNvSpPr>
          <p:nvPr>
            <p:ph type="body" sz="quarter" idx="13" hasCustomPrompt="1"/>
          </p:nvPr>
        </p:nvSpPr>
        <p:spPr>
          <a:xfrm>
            <a:off x="662186" y="3519229"/>
            <a:ext cx="4436287" cy="2541103"/>
          </a:xfrm>
          <a:prstGeom prst="rect">
            <a:avLst/>
          </a:prstGeom>
        </p:spPr>
        <p:txBody>
          <a:bodyPr/>
          <a:lstStyle>
            <a:lvl1pPr marL="0" indent="0">
              <a:lnSpc>
                <a:spcPct val="100000"/>
              </a:lnSpc>
              <a:buFontTx/>
              <a:buNone/>
              <a:defRPr sz="2000" b="0">
                <a:solidFill>
                  <a:schemeClr val="tx1">
                    <a:lumMod val="75000"/>
                    <a:lumOff val="25000"/>
                  </a:schemeClr>
                </a:solidFill>
              </a:defRPr>
            </a:lvl1pPr>
            <a:lvl2pPr marL="685800" marR="0" indent="-228600" algn="l" defTabSz="914400" rtl="0" eaLnBrk="1" fontAlgn="auto" latinLnBrk="0" hangingPunct="1">
              <a:lnSpc>
                <a:spcPct val="100000"/>
              </a:lnSpc>
              <a:spcBef>
                <a:spcPts val="500"/>
              </a:spcBef>
              <a:spcAft>
                <a:spcPts val="0"/>
              </a:spcAft>
              <a:buClr>
                <a:schemeClr val="accent1">
                  <a:lumMod val="60000"/>
                  <a:lumOff val="40000"/>
                </a:schemeClr>
              </a:buClr>
              <a:buSzTx/>
              <a:buFont typeface="Wingdings" panose="05000000000000000000" pitchFamily="2" charset="2"/>
              <a:buChar char="§"/>
              <a:tabLst/>
              <a:defRPr sz="2000">
                <a:solidFill>
                  <a:schemeClr val="tx1">
                    <a:lumMod val="75000"/>
                    <a:lumOff val="25000"/>
                  </a:schemeClr>
                </a:solidFill>
              </a:defRPr>
            </a:lvl2pPr>
            <a:lvl3pPr>
              <a:defRPr sz="1800"/>
            </a:lvl3pPr>
            <a:lvl4pPr>
              <a:defRPr sz="1800"/>
            </a:lvl4pPr>
            <a:lvl5pPr>
              <a:defRPr sz="1800"/>
            </a:lvl5pPr>
          </a:lstStyle>
          <a:p>
            <a:pPr lvl="0"/>
            <a:r>
              <a:rPr lang="en-US" dirty="0"/>
              <a:t>This is a main point</a:t>
            </a:r>
          </a:p>
          <a:p>
            <a:pPr lvl="1"/>
            <a:r>
              <a:rPr lang="en-US" dirty="0"/>
              <a:t>These are supporting facts.</a:t>
            </a:r>
          </a:p>
          <a:p>
            <a:pPr lvl="1"/>
            <a:r>
              <a:rPr lang="en-US" dirty="0"/>
              <a:t>These are supporting facts.</a:t>
            </a:r>
          </a:p>
          <a:p>
            <a:pPr lvl="0"/>
            <a:r>
              <a:rPr lang="en-US" dirty="0"/>
              <a:t>This is a main point</a:t>
            </a:r>
          </a:p>
          <a:p>
            <a:pPr lvl="1"/>
            <a:r>
              <a:rPr lang="en-US" dirty="0"/>
              <a:t>These are supporting facts.</a:t>
            </a:r>
          </a:p>
          <a:p>
            <a:pPr lvl="1"/>
            <a:r>
              <a:rPr lang="en-US" dirty="0"/>
              <a:t>These are supporting facts.</a:t>
            </a:r>
          </a:p>
        </p:txBody>
      </p:sp>
      <p:sp>
        <p:nvSpPr>
          <p:cNvPr id="9" name="Text Placeholder 21">
            <a:extLst>
              <a:ext uri="{FF2B5EF4-FFF2-40B4-BE49-F238E27FC236}">
                <a16:creationId xmlns:a16="http://schemas.microsoft.com/office/drawing/2014/main" id="{BE675827-69BC-485C-9764-CEEB886CB80B}"/>
              </a:ext>
            </a:extLst>
          </p:cNvPr>
          <p:cNvSpPr>
            <a:spLocks noGrp="1"/>
          </p:cNvSpPr>
          <p:nvPr>
            <p:ph type="body" sz="quarter" idx="14" hasCustomPrompt="1"/>
          </p:nvPr>
        </p:nvSpPr>
        <p:spPr>
          <a:xfrm>
            <a:off x="604730" y="2924665"/>
            <a:ext cx="4392143" cy="439737"/>
          </a:xfrm>
          <a:prstGeom prst="rect">
            <a:avLst/>
          </a:prstGeom>
        </p:spPr>
        <p:txBody>
          <a:bodyPr/>
          <a:lstStyle>
            <a:lvl1pPr marL="0" indent="0">
              <a:buFontTx/>
              <a:buNone/>
              <a:defRPr sz="2400" b="0">
                <a:solidFill>
                  <a:schemeClr val="bg1"/>
                </a:solidFill>
                <a:latin typeface="Century Gothic" panose="020B0502020202020204" pitchFamily="34" charset="0"/>
              </a:defRPr>
            </a:lvl1pPr>
            <a:lvl2pPr marL="685800" marR="0" indent="-228600" algn="l" defTabSz="914400" rtl="0" eaLnBrk="1" fontAlgn="auto" latinLnBrk="0" hangingPunct="1">
              <a:lnSpc>
                <a:spcPct val="90000"/>
              </a:lnSpc>
              <a:spcBef>
                <a:spcPts val="500"/>
              </a:spcBef>
              <a:spcAft>
                <a:spcPts val="0"/>
              </a:spcAft>
              <a:buClr>
                <a:schemeClr val="accent5"/>
              </a:buClr>
              <a:buSzTx/>
              <a:buFont typeface="Wingdings" panose="05000000000000000000" pitchFamily="2" charset="2"/>
              <a:buChar char="§"/>
              <a:tabLst/>
              <a:defRPr sz="1800">
                <a:solidFill>
                  <a:schemeClr val="bg1">
                    <a:lumMod val="75000"/>
                  </a:schemeClr>
                </a:solidFill>
              </a:defRPr>
            </a:lvl2pPr>
            <a:lvl3pPr>
              <a:defRPr sz="1800"/>
            </a:lvl3pPr>
            <a:lvl4pPr>
              <a:defRPr sz="1800"/>
            </a:lvl4pPr>
            <a:lvl5pPr>
              <a:defRPr sz="1800"/>
            </a:lvl5pPr>
          </a:lstStyle>
          <a:p>
            <a:pPr lvl="0"/>
            <a:r>
              <a:rPr lang="en-US" dirty="0"/>
              <a:t>Subtitle can go here</a:t>
            </a:r>
          </a:p>
        </p:txBody>
      </p:sp>
      <p:sp>
        <p:nvSpPr>
          <p:cNvPr id="11" name="Slide Number Placeholder 4">
            <a:extLst>
              <a:ext uri="{FF2B5EF4-FFF2-40B4-BE49-F238E27FC236}">
                <a16:creationId xmlns:a16="http://schemas.microsoft.com/office/drawing/2014/main" id="{46480F67-49B2-49F6-A8B5-DBA0D118BE3C}"/>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dirty="0"/>
          </a:p>
        </p:txBody>
      </p:sp>
    </p:spTree>
    <p:extLst>
      <p:ext uri="{BB962C8B-B14F-4D97-AF65-F5344CB8AC3E}">
        <p14:creationId xmlns:p14="http://schemas.microsoft.com/office/powerpoint/2010/main" val="33947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4">
            <a:extLst>
              <a:ext uri="{FF2B5EF4-FFF2-40B4-BE49-F238E27FC236}">
                <a16:creationId xmlns:a16="http://schemas.microsoft.com/office/drawing/2014/main" id="{7021BDDC-0F3F-4B6E-BD4C-612F0B86FF0C}"/>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dirty="0"/>
          </a:p>
        </p:txBody>
      </p:sp>
      <p:sp>
        <p:nvSpPr>
          <p:cNvPr id="3" name="Title 1">
            <a:extLst>
              <a:ext uri="{FF2B5EF4-FFF2-40B4-BE49-F238E27FC236}">
                <a16:creationId xmlns:a16="http://schemas.microsoft.com/office/drawing/2014/main" id="{61C23EB6-E585-47EB-AAA2-D8A4E00BFC03}"/>
              </a:ext>
            </a:extLst>
          </p:cNvPr>
          <p:cNvSpPr>
            <a:spLocks noGrp="1"/>
          </p:cNvSpPr>
          <p:nvPr>
            <p:ph type="title" hasCustomPrompt="1"/>
          </p:nvPr>
        </p:nvSpPr>
        <p:spPr>
          <a:xfrm>
            <a:off x="604730" y="422511"/>
            <a:ext cx="10971185" cy="643927"/>
          </a:xfrm>
          <a:prstGeom prst="rect">
            <a:avLst/>
          </a:prstGeom>
        </p:spPr>
        <p:txBody>
          <a:bodyPr/>
          <a:lstStyle>
            <a:lvl1pPr algn="ctr">
              <a:defRPr sz="3600" b="1" baseline="0">
                <a:solidFill>
                  <a:schemeClr val="accent1"/>
                </a:solidFill>
                <a:latin typeface="Century Gothic" panose="020B0502020202020204" pitchFamily="34" charset="0"/>
              </a:defRPr>
            </a:lvl1pPr>
          </a:lstStyle>
          <a:p>
            <a:r>
              <a:rPr lang="en-US" dirty="0"/>
              <a:t>Title Goes Here</a:t>
            </a:r>
          </a:p>
        </p:txBody>
      </p:sp>
    </p:spTree>
    <p:extLst>
      <p:ext uri="{BB962C8B-B14F-4D97-AF65-F5344CB8AC3E}">
        <p14:creationId xmlns:p14="http://schemas.microsoft.com/office/powerpoint/2010/main" val="426693656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4" Type="http://schemas.openxmlformats.org/officeDocument/2006/relationships/slideLayout" Target="../slideLayouts/slideLayout6.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2.xml"/><Relationship Id="rId7" Type="http://schemas.openxmlformats.org/officeDocument/2006/relationships/theme" Target="../theme/theme4.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4" Type="http://schemas.openxmlformats.org/officeDocument/2006/relationships/slideLayout" Target="../slideLayouts/slideLayout13.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 Id="rId5" Type="http://schemas.openxmlformats.org/officeDocument/2006/relationships/theme" Target="../theme/theme5.xml"/><Relationship Id="rId4" Type="http://schemas.openxmlformats.org/officeDocument/2006/relationships/slideLayout" Target="../slideLayouts/slideLayout19.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2.xml"/><Relationship Id="rId7" Type="http://schemas.openxmlformats.org/officeDocument/2006/relationships/theme" Target="../theme/theme6.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5" Type="http://schemas.openxmlformats.org/officeDocument/2006/relationships/slideLayout" Target="../slideLayouts/slideLayout24.xml"/><Relationship Id="rId4" Type="http://schemas.openxmlformats.org/officeDocument/2006/relationships/slideLayout" Target="../slideLayouts/slideLayout23.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5" Type="http://schemas.openxmlformats.org/officeDocument/2006/relationships/slideLayout" Target="../slideLayouts/slideLayout30.xml"/><Relationship Id="rId10" Type="http://schemas.openxmlformats.org/officeDocument/2006/relationships/theme" Target="../theme/theme7.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4810606-FE20-44B2-AA4D-2073FC2013D2}"/>
              </a:ext>
            </a:extLst>
          </p:cNvPr>
          <p:cNvSpPr/>
          <p:nvPr userDrawn="1"/>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69817162"/>
      </p:ext>
    </p:extLst>
  </p:cSld>
  <p:clrMap bg1="lt1" tx1="dk1" bg2="lt2" tx2="dk2" accent1="accent1" accent2="accent2" accent3="accent3" accent4="accent4" accent5="accent5" accent6="accent6" hlink="hlink" folHlink="folHlink"/>
  <p:sldLayoutIdLst>
    <p:sldLayoutId id="214748374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4810606-FE20-44B2-AA4D-2073FC2013D2}"/>
              </a:ext>
            </a:extLst>
          </p:cNvPr>
          <p:cNvSpPr/>
          <p:nvPr userDrawn="1"/>
        </p:nvSpPr>
        <p:spPr>
          <a:xfrm>
            <a:off x="0" y="0"/>
            <a:ext cx="12192000" cy="4610100"/>
          </a:xfrm>
          <a:prstGeom prst="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303885088"/>
      </p:ext>
    </p:extLst>
  </p:cSld>
  <p:clrMap bg1="lt1" tx1="dk1" bg2="lt2" tx2="dk2" accent1="accent1" accent2="accent2" accent3="accent3" accent4="accent4" accent5="accent5" accent6="accent6" hlink="hlink" folHlink="folHlink"/>
  <p:sldLayoutIdLst>
    <p:sldLayoutId id="2147483743"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58B3159-2973-4465-871C-997A1C41D729}"/>
              </a:ext>
            </a:extLst>
          </p:cNvPr>
          <p:cNvSpPr/>
          <p:nvPr userDrawn="1"/>
        </p:nvSpPr>
        <p:spPr>
          <a:xfrm>
            <a:off x="0" y="-25381"/>
            <a:ext cx="12192000" cy="1198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Slide Number Placeholder 4">
            <a:extLst>
              <a:ext uri="{FF2B5EF4-FFF2-40B4-BE49-F238E27FC236}">
                <a16:creationId xmlns:a16="http://schemas.microsoft.com/office/drawing/2014/main" id="{F65C155D-C2F5-4199-ABB5-A52F772F500D}"/>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dirty="0"/>
          </a:p>
        </p:txBody>
      </p:sp>
    </p:spTree>
    <p:extLst>
      <p:ext uri="{BB962C8B-B14F-4D97-AF65-F5344CB8AC3E}">
        <p14:creationId xmlns:p14="http://schemas.microsoft.com/office/powerpoint/2010/main" val="1926028358"/>
      </p:ext>
    </p:extLst>
  </p:cSld>
  <p:clrMap bg1="lt1" tx1="dk1" bg2="lt2" tx2="dk2" accent1="accent1" accent2="accent2" accent3="accent3" accent4="accent4" accent5="accent5" accent6="accent6" hlink="hlink" folHlink="folHlink"/>
  <p:sldLayoutIdLst>
    <p:sldLayoutId id="2147483707" r:id="rId1"/>
    <p:sldLayoutId id="2147483773" r:id="rId2"/>
    <p:sldLayoutId id="2147483745" r:id="rId3"/>
    <p:sldLayoutId id="2147483767" r:id="rId4"/>
    <p:sldLayoutId id="2147483705" r:id="rId5"/>
    <p:sldLayoutId id="2147483704" r:id="rId6"/>
    <p:sldLayoutId id="2147483757" r:id="rId7"/>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A5D3AA6-3E93-47AD-9D76-76825D45B991}"/>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793AA9-B36A-464F-A932-CC88177EB3C1}" type="slidenum">
              <a:rPr lang="en-US" smtClean="0"/>
              <a:t>‹#›</a:t>
            </a:fld>
            <a:endParaRPr lang="en-US" dirty="0"/>
          </a:p>
        </p:txBody>
      </p:sp>
    </p:spTree>
    <p:extLst>
      <p:ext uri="{BB962C8B-B14F-4D97-AF65-F5344CB8AC3E}">
        <p14:creationId xmlns:p14="http://schemas.microsoft.com/office/powerpoint/2010/main" val="404647721"/>
      </p:ext>
    </p:extLst>
  </p:cSld>
  <p:clrMap bg1="lt1" tx1="dk1" bg2="lt2" tx2="dk2" accent1="accent1" accent2="accent2" accent3="accent3" accent4="accent4" accent5="accent5" accent6="accent6" hlink="hlink" folHlink="folHlink"/>
  <p:sldLayoutIdLst>
    <p:sldLayoutId id="2147483765" r:id="rId1"/>
    <p:sldLayoutId id="2147483771" r:id="rId2"/>
    <p:sldLayoutId id="2147483768" r:id="rId3"/>
    <p:sldLayoutId id="2147483766" r:id="rId4"/>
    <p:sldLayoutId id="2147483769" r:id="rId5"/>
    <p:sldLayoutId id="2147483770" r:id="rId6"/>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96514950"/>
      </p:ext>
    </p:extLst>
  </p:cSld>
  <p:clrMap bg1="lt1" tx1="dk1" bg2="lt2" tx2="dk2" accent1="accent1" accent2="accent2" accent3="accent3" accent4="accent4" accent5="accent5" accent6="accent6" hlink="hlink" folHlink="folHlink"/>
  <p:sldLayoutIdLst>
    <p:sldLayoutId id="2147483756" r:id="rId1"/>
    <p:sldLayoutId id="2147483755" r:id="rId2"/>
    <p:sldLayoutId id="2147483754" r:id="rId3"/>
    <p:sldLayoutId id="2147483772" r:id="rId4"/>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58B3159-2973-4465-871C-997A1C41D729}"/>
              </a:ext>
            </a:extLst>
          </p:cNvPr>
          <p:cNvSpPr/>
          <p:nvPr userDrawn="1"/>
        </p:nvSpPr>
        <p:spPr>
          <a:xfrm>
            <a:off x="0" y="-25381"/>
            <a:ext cx="12192000" cy="1198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a:extLst>
              <a:ext uri="{FF2B5EF4-FFF2-40B4-BE49-F238E27FC236}">
                <a16:creationId xmlns:a16="http://schemas.microsoft.com/office/drawing/2014/main" id="{F65C155D-C2F5-4199-ABB5-A52F772F500D}"/>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A82FDE-EB22-453B-9CDD-747AD1B69E97}" type="slidenum">
              <a:rPr lang="en-US" smtClean="0"/>
              <a:t>‹#›</a:t>
            </a:fld>
            <a:endParaRPr lang="en-US"/>
          </a:p>
        </p:txBody>
      </p:sp>
    </p:spTree>
    <p:extLst>
      <p:ext uri="{BB962C8B-B14F-4D97-AF65-F5344CB8AC3E}">
        <p14:creationId xmlns:p14="http://schemas.microsoft.com/office/powerpoint/2010/main" val="3665865455"/>
      </p:ext>
    </p:extLst>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A5D3AA6-3E93-47AD-9D76-76825D45B991}"/>
              </a:ext>
            </a:extLst>
          </p:cNvPr>
          <p:cNvSpPr>
            <a:spLocks noGrp="1"/>
          </p:cNvSpPr>
          <p:nvPr>
            <p:ph type="sldNum" sz="quarter" idx="4"/>
          </p:nvPr>
        </p:nvSpPr>
        <p:spPr>
          <a:xfrm>
            <a:off x="896229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793AA9-B36A-464F-A932-CC88177EB3C1}" type="slidenum">
              <a:rPr lang="en-US" smtClean="0"/>
              <a:t>‹#›</a:t>
            </a:fld>
            <a:endParaRPr lang="en-US"/>
          </a:p>
        </p:txBody>
      </p:sp>
    </p:spTree>
    <p:extLst>
      <p:ext uri="{BB962C8B-B14F-4D97-AF65-F5344CB8AC3E}">
        <p14:creationId xmlns:p14="http://schemas.microsoft.com/office/powerpoint/2010/main" val="1732184082"/>
      </p:ext>
    </p:extLst>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bac@houstontx.gov"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Diagram, engineering drawing&#10;&#10;Description automatically generated">
            <a:extLst>
              <a:ext uri="{FF2B5EF4-FFF2-40B4-BE49-F238E27FC236}">
                <a16:creationId xmlns:a16="http://schemas.microsoft.com/office/drawing/2014/main" id="{8BB8C861-7C77-47EC-93C0-681F831AAB61}"/>
              </a:ext>
            </a:extLst>
          </p:cNvPr>
          <p:cNvPicPr>
            <a:picLocks noChangeAspect="1"/>
          </p:cNvPicPr>
          <p:nvPr/>
        </p:nvPicPr>
        <p:blipFill rotWithShape="1">
          <a:blip r:embed="rId2" cstate="screen">
            <a:alphaModFix amt="12000"/>
            <a:extLst>
              <a:ext uri="{28A0092B-C50C-407E-A947-70E740481C1C}">
                <a14:useLocalDpi xmlns:a14="http://schemas.microsoft.com/office/drawing/2010/main"/>
              </a:ext>
            </a:extLst>
          </a:blip>
          <a:srcRect r="-305" b="11564"/>
          <a:stretch/>
        </p:blipFill>
        <p:spPr>
          <a:xfrm>
            <a:off x="0" y="0"/>
            <a:ext cx="12229147" cy="3930978"/>
          </a:xfrm>
          <a:prstGeom prst="rect">
            <a:avLst/>
          </a:prstGeom>
        </p:spPr>
      </p:pic>
      <p:sp>
        <p:nvSpPr>
          <p:cNvPr id="7" name="Text Placeholder 6">
            <a:extLst>
              <a:ext uri="{FF2B5EF4-FFF2-40B4-BE49-F238E27FC236}">
                <a16:creationId xmlns:a16="http://schemas.microsoft.com/office/drawing/2014/main" id="{39445146-E1A0-4F6F-A2D4-F2D573BFD915}"/>
              </a:ext>
            </a:extLst>
          </p:cNvPr>
          <p:cNvSpPr>
            <a:spLocks noGrp="1"/>
          </p:cNvSpPr>
          <p:nvPr>
            <p:ph type="body" sz="quarter" idx="4294967295"/>
          </p:nvPr>
        </p:nvSpPr>
        <p:spPr>
          <a:xfrm>
            <a:off x="572278" y="4083380"/>
            <a:ext cx="11047443" cy="577862"/>
          </a:xfrm>
          <a:prstGeom prst="rect">
            <a:avLst/>
          </a:prstGeom>
        </p:spPr>
        <p:txBody>
          <a:bodyPr/>
          <a:lstStyle/>
          <a:p>
            <a:pPr marL="0" indent="0" algn="ctr">
              <a:buNone/>
            </a:pPr>
            <a:r>
              <a:rPr lang="en-US" sz="1800">
                <a:solidFill>
                  <a:schemeClr val="bg1">
                    <a:lumMod val="75000"/>
                  </a:schemeClr>
                </a:solidFill>
                <a:latin typeface="Arial" panose="020B0604020202020204" pitchFamily="34" charset="0"/>
                <a:cs typeface="Arial" panose="020B0604020202020204" pitchFamily="34" charset="0"/>
              </a:rPr>
              <a:t>December 18, </a:t>
            </a:r>
            <a:r>
              <a:rPr lang="en-US" sz="1800" dirty="0">
                <a:solidFill>
                  <a:schemeClr val="bg1">
                    <a:lumMod val="75000"/>
                  </a:schemeClr>
                </a:solidFill>
                <a:latin typeface="Arial" panose="020B0604020202020204" pitchFamily="34" charset="0"/>
                <a:cs typeface="Arial" panose="020B0604020202020204" pitchFamily="34" charset="0"/>
              </a:rPr>
              <a:t>2024</a:t>
            </a:r>
          </a:p>
        </p:txBody>
      </p:sp>
      <p:sp>
        <p:nvSpPr>
          <p:cNvPr id="13" name="Title 4">
            <a:extLst>
              <a:ext uri="{FF2B5EF4-FFF2-40B4-BE49-F238E27FC236}">
                <a16:creationId xmlns:a16="http://schemas.microsoft.com/office/drawing/2014/main" id="{801B67EA-4EF4-45B8-AE38-6D1A7EB543DB}"/>
              </a:ext>
            </a:extLst>
          </p:cNvPr>
          <p:cNvSpPr txBox="1">
            <a:spLocks/>
          </p:cNvSpPr>
          <p:nvPr/>
        </p:nvSpPr>
        <p:spPr>
          <a:xfrm>
            <a:off x="581089" y="923734"/>
            <a:ext cx="11047444" cy="1933160"/>
          </a:xfrm>
          <a:prstGeom prst="rect">
            <a:avLst/>
          </a:prstGeom>
        </p:spPr>
        <p:txBody>
          <a:bodyPr anchor="b" anchorCtr="0"/>
          <a:lstStyle>
            <a:lvl1pPr algn="l" defTabSz="914400" rtl="0" eaLnBrk="1" latinLnBrk="0" hangingPunct="1">
              <a:lnSpc>
                <a:spcPct val="90000"/>
              </a:lnSpc>
              <a:spcBef>
                <a:spcPct val="0"/>
              </a:spcBef>
              <a:buNone/>
              <a:defRPr sz="5400" b="0" kern="1200" baseline="0">
                <a:solidFill>
                  <a:schemeClr val="bg1"/>
                </a:solidFill>
                <a:latin typeface="+mn-lt"/>
                <a:ea typeface="+mj-ea"/>
                <a:cs typeface="+mj-cs"/>
              </a:defRPr>
            </a:lvl1pPr>
          </a:lstStyle>
          <a:p>
            <a:pPr algn="ctr" fontAlgn="auto">
              <a:spcAft>
                <a:spcPts val="0"/>
              </a:spcAft>
            </a:pPr>
            <a:r>
              <a:rPr lang="en-US" sz="4800" b="1" dirty="0">
                <a:latin typeface="Century Gothic" panose="020B0502020202020204" pitchFamily="34" charset="0"/>
              </a:rPr>
              <a:t>Bicycle Advisory Committee</a:t>
            </a:r>
          </a:p>
        </p:txBody>
      </p:sp>
      <p:sp>
        <p:nvSpPr>
          <p:cNvPr id="14" name="Text Placeholder 5">
            <a:extLst>
              <a:ext uri="{FF2B5EF4-FFF2-40B4-BE49-F238E27FC236}">
                <a16:creationId xmlns:a16="http://schemas.microsoft.com/office/drawing/2014/main" id="{44BB7F11-1CDF-4921-883F-9D5E66AC4A3D}"/>
              </a:ext>
            </a:extLst>
          </p:cNvPr>
          <p:cNvSpPr txBox="1">
            <a:spLocks/>
          </p:cNvSpPr>
          <p:nvPr/>
        </p:nvSpPr>
        <p:spPr>
          <a:xfrm>
            <a:off x="581090" y="3167406"/>
            <a:ext cx="11047445" cy="669304"/>
          </a:xfrm>
          <a:prstGeom prst="rect">
            <a:avLst/>
          </a:prstGeom>
        </p:spPr>
        <p:txBody>
          <a:bodyPr/>
          <a:lstStyle>
            <a:lvl1pPr marL="0" indent="0" algn="l" defTabSz="914400" rtl="0" eaLnBrk="1" latinLnBrk="0" hangingPunct="1">
              <a:lnSpc>
                <a:spcPct val="90000"/>
              </a:lnSpc>
              <a:spcBef>
                <a:spcPts val="1000"/>
              </a:spcBef>
              <a:buFontTx/>
              <a:buNone/>
              <a:defRPr sz="3200" b="0" kern="1200">
                <a:solidFill>
                  <a:schemeClr val="bg1"/>
                </a:solidFill>
                <a:latin typeface="+mn-lt"/>
                <a:ea typeface="+mn-ea"/>
                <a:cs typeface="+mn-cs"/>
              </a:defRPr>
            </a:lvl1pPr>
            <a:lvl2pPr marL="685800" marR="0" indent="-228600" algn="l" defTabSz="914400" rtl="0" eaLnBrk="1" fontAlgn="auto" latinLnBrk="0" hangingPunct="1">
              <a:lnSpc>
                <a:spcPct val="90000"/>
              </a:lnSpc>
              <a:spcBef>
                <a:spcPts val="500"/>
              </a:spcBef>
              <a:spcAft>
                <a:spcPts val="0"/>
              </a:spcAft>
              <a:buClr>
                <a:schemeClr val="accent5"/>
              </a:buClr>
              <a:buSzTx/>
              <a:buFont typeface="Wingdings" panose="05000000000000000000" pitchFamily="2" charset="2"/>
              <a:buChar char="§"/>
              <a:tabLst/>
              <a:defRPr sz="1800" kern="1200">
                <a:solidFill>
                  <a:schemeClr val="bg1">
                    <a:lumMod val="7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r>
              <a:rPr lang="en-US" sz="2800" dirty="0">
                <a:latin typeface="Century Gothic" panose="020B0502020202020204" pitchFamily="34" charset="0"/>
              </a:rPr>
              <a:t>Education Subcommittee</a:t>
            </a:r>
          </a:p>
        </p:txBody>
      </p:sp>
      <p:pic>
        <p:nvPicPr>
          <p:cNvPr id="17" name="Picture 16" descr="A picture containing text, sign&#10;&#10;Description automatically generated">
            <a:extLst>
              <a:ext uri="{FF2B5EF4-FFF2-40B4-BE49-F238E27FC236}">
                <a16:creationId xmlns:a16="http://schemas.microsoft.com/office/drawing/2014/main" id="{A8D5E53B-D702-4A0F-9938-EECDCFEEF89E}"/>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934794" y="5377488"/>
            <a:ext cx="2499090" cy="1005840"/>
          </a:xfrm>
          <a:prstGeom prst="rect">
            <a:avLst/>
          </a:prstGeom>
        </p:spPr>
      </p:pic>
      <p:cxnSp>
        <p:nvCxnSpPr>
          <p:cNvPr id="8" name="Straight Connector 7">
            <a:extLst>
              <a:ext uri="{FF2B5EF4-FFF2-40B4-BE49-F238E27FC236}">
                <a16:creationId xmlns:a16="http://schemas.microsoft.com/office/drawing/2014/main" id="{2A4DAB61-578F-4F18-B187-247EC5C52BE8}"/>
              </a:ext>
            </a:extLst>
          </p:cNvPr>
          <p:cNvCxnSpPr>
            <a:cxnSpLocks/>
          </p:cNvCxnSpPr>
          <p:nvPr/>
        </p:nvCxnSpPr>
        <p:spPr>
          <a:xfrm>
            <a:off x="606490" y="2951163"/>
            <a:ext cx="11047445" cy="0"/>
          </a:xfrm>
          <a:prstGeom prst="line">
            <a:avLst/>
          </a:prstGeom>
          <a:ln w="38100">
            <a:solidFill>
              <a:srgbClr val="FFD2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23224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200C4D-1B03-4CD1-BF99-C41374EBEFA3}"/>
              </a:ext>
            </a:extLst>
          </p:cNvPr>
          <p:cNvSpPr>
            <a:spLocks noGrp="1"/>
          </p:cNvSpPr>
          <p:nvPr>
            <p:ph type="title"/>
          </p:nvPr>
        </p:nvSpPr>
        <p:spPr/>
        <p:txBody>
          <a:bodyPr/>
          <a:lstStyle/>
          <a:p>
            <a:r>
              <a:rPr lang="en-US" dirty="0"/>
              <a:t>Announcements and Events</a:t>
            </a:r>
          </a:p>
        </p:txBody>
      </p:sp>
    </p:spTree>
    <p:extLst>
      <p:ext uri="{BB962C8B-B14F-4D97-AF65-F5344CB8AC3E}">
        <p14:creationId xmlns:p14="http://schemas.microsoft.com/office/powerpoint/2010/main" val="29999165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FC61DF71-559F-4AD7-BC54-7410832F58B8}"/>
              </a:ext>
            </a:extLst>
          </p:cNvPr>
          <p:cNvSpPr/>
          <p:nvPr/>
        </p:nvSpPr>
        <p:spPr>
          <a:xfrm>
            <a:off x="0" y="1419226"/>
            <a:ext cx="12192000" cy="38957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73AA40C-76BE-4DC7-BF3C-37E1B65CA8F2}"/>
              </a:ext>
            </a:extLst>
          </p:cNvPr>
          <p:cNvSpPr>
            <a:spLocks noGrp="1"/>
          </p:cNvSpPr>
          <p:nvPr>
            <p:ph type="title"/>
          </p:nvPr>
        </p:nvSpPr>
        <p:spPr/>
        <p:txBody>
          <a:bodyPr/>
          <a:lstStyle/>
          <a:p>
            <a:pPr algn="ctr"/>
            <a:r>
              <a:rPr lang="en-US" dirty="0"/>
              <a:t>Announcements</a:t>
            </a:r>
          </a:p>
        </p:txBody>
      </p:sp>
      <p:sp>
        <p:nvSpPr>
          <p:cNvPr id="4" name="Slide Number Placeholder 3">
            <a:extLst>
              <a:ext uri="{FF2B5EF4-FFF2-40B4-BE49-F238E27FC236}">
                <a16:creationId xmlns:a16="http://schemas.microsoft.com/office/drawing/2014/main" id="{B380FAFE-4A7C-479F-99F6-E5919BE558EB}"/>
              </a:ext>
            </a:extLst>
          </p:cNvPr>
          <p:cNvSpPr>
            <a:spLocks noGrp="1"/>
          </p:cNvSpPr>
          <p:nvPr>
            <p:ph type="sldNum" sz="quarter" idx="4"/>
          </p:nvPr>
        </p:nvSpPr>
        <p:spPr/>
        <p:txBody>
          <a:bodyPr/>
          <a:lstStyle/>
          <a:p>
            <a:fld id="{63A82FDE-EB22-453B-9CDD-747AD1B69E97}" type="slidenum">
              <a:rPr lang="en-US" smtClean="0"/>
              <a:t>11</a:t>
            </a:fld>
            <a:endParaRPr lang="en-US" dirty="0"/>
          </a:p>
        </p:txBody>
      </p:sp>
      <p:sp>
        <p:nvSpPr>
          <p:cNvPr id="7" name="Text Placeholder 1">
            <a:extLst>
              <a:ext uri="{FF2B5EF4-FFF2-40B4-BE49-F238E27FC236}">
                <a16:creationId xmlns:a16="http://schemas.microsoft.com/office/drawing/2014/main" id="{21D311EE-BDBB-49A2-A63E-839735947300}"/>
              </a:ext>
            </a:extLst>
          </p:cNvPr>
          <p:cNvSpPr txBox="1">
            <a:spLocks/>
          </p:cNvSpPr>
          <p:nvPr/>
        </p:nvSpPr>
        <p:spPr>
          <a:xfrm>
            <a:off x="604730" y="1818641"/>
            <a:ext cx="11587270" cy="3190239"/>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lnSpc>
                <a:spcPct val="100000"/>
              </a:lnSpc>
              <a:spcBef>
                <a:spcPts val="600"/>
              </a:spcBef>
              <a:spcAft>
                <a:spcPts val="600"/>
              </a:spcAft>
              <a:buNone/>
            </a:pPr>
            <a:r>
              <a:rPr lang="en-US" sz="2400" u="sng" dirty="0">
                <a:solidFill>
                  <a:schemeClr val="bg1"/>
                </a:solidFill>
                <a:latin typeface="+mj-lt"/>
              </a:rPr>
              <a:t>Next Meetings</a:t>
            </a:r>
          </a:p>
          <a:p>
            <a:pPr marL="461963" indent="-349250" fontAlgn="auto">
              <a:lnSpc>
                <a:spcPct val="100000"/>
              </a:lnSpc>
              <a:spcBef>
                <a:spcPts val="600"/>
              </a:spcBef>
              <a:spcAft>
                <a:spcPts val="600"/>
              </a:spcAft>
            </a:pPr>
            <a:r>
              <a:rPr lang="en-US" sz="2400" dirty="0">
                <a:solidFill>
                  <a:schemeClr val="bg1"/>
                </a:solidFill>
                <a:latin typeface="+mj-lt"/>
              </a:rPr>
              <a:t>Bicycle Advisory Committee: January 22</a:t>
            </a:r>
            <a:endParaRPr lang="en-US" sz="2400" b="1" dirty="0">
              <a:solidFill>
                <a:schemeClr val="bg1"/>
              </a:solidFill>
              <a:latin typeface="+mj-lt"/>
            </a:endParaRPr>
          </a:p>
          <a:p>
            <a:pPr marL="461963" indent="-349250" fontAlgn="auto">
              <a:lnSpc>
                <a:spcPct val="100000"/>
              </a:lnSpc>
              <a:spcBef>
                <a:spcPts val="600"/>
              </a:spcBef>
              <a:spcAft>
                <a:spcPts val="600"/>
              </a:spcAft>
            </a:pPr>
            <a:r>
              <a:rPr lang="en-US" sz="2400" dirty="0">
                <a:solidFill>
                  <a:schemeClr val="bg1"/>
                </a:solidFill>
                <a:latin typeface="+mj-lt"/>
              </a:rPr>
              <a:t>Infrastructure Subcommittee: February 26</a:t>
            </a:r>
          </a:p>
          <a:p>
            <a:pPr marL="461963" indent="-349250" fontAlgn="auto">
              <a:lnSpc>
                <a:spcPct val="100000"/>
              </a:lnSpc>
              <a:spcBef>
                <a:spcPts val="600"/>
              </a:spcBef>
              <a:spcAft>
                <a:spcPts val="600"/>
              </a:spcAft>
            </a:pPr>
            <a:r>
              <a:rPr lang="en-US" sz="2400" dirty="0">
                <a:solidFill>
                  <a:schemeClr val="bg1"/>
                </a:solidFill>
                <a:latin typeface="+mj-lt"/>
              </a:rPr>
              <a:t>Education Subcommittee: March 26</a:t>
            </a:r>
          </a:p>
          <a:p>
            <a:pPr marL="461963" indent="-349250" fontAlgn="auto">
              <a:lnSpc>
                <a:spcPct val="100000"/>
              </a:lnSpc>
              <a:spcBef>
                <a:spcPts val="600"/>
              </a:spcBef>
              <a:spcAft>
                <a:spcPts val="600"/>
              </a:spcAft>
            </a:pPr>
            <a:endParaRPr lang="en-US" sz="2400" dirty="0">
              <a:solidFill>
                <a:schemeClr val="bg1"/>
              </a:solidFill>
              <a:latin typeface="+mj-lt"/>
            </a:endParaRPr>
          </a:p>
        </p:txBody>
      </p:sp>
    </p:spTree>
    <p:extLst>
      <p:ext uri="{BB962C8B-B14F-4D97-AF65-F5344CB8AC3E}">
        <p14:creationId xmlns:p14="http://schemas.microsoft.com/office/powerpoint/2010/main" val="33668768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12">
            <a:extLst>
              <a:ext uri="{FF2B5EF4-FFF2-40B4-BE49-F238E27FC236}">
                <a16:creationId xmlns:a16="http://schemas.microsoft.com/office/drawing/2014/main" id="{85AEA4F9-A649-4624-AC5C-E5D7D610FEEB}"/>
              </a:ext>
            </a:extLst>
          </p:cNvPr>
          <p:cNvSpPr txBox="1">
            <a:spLocks noChangeArrowheads="1"/>
          </p:cNvSpPr>
          <p:nvPr/>
        </p:nvSpPr>
        <p:spPr bwMode="auto">
          <a:xfrm>
            <a:off x="4219366" y="6361835"/>
            <a:ext cx="3853745" cy="3270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lnSpc>
                <a:spcPct val="120000"/>
              </a:lnSpc>
            </a:pPr>
            <a:r>
              <a:rPr lang="en-US" sz="1400" dirty="0">
                <a:solidFill>
                  <a:schemeClr val="bg1"/>
                </a:solidFill>
                <a:latin typeface="Arial" panose="020B0604020202020204" pitchFamily="34" charset="0"/>
                <a:cs typeface="Arial" panose="020B0604020202020204" pitchFamily="34" charset="0"/>
              </a:rPr>
              <a:t>832-393-6600 </a:t>
            </a:r>
            <a:r>
              <a:rPr lang="en-US" sz="1400" dirty="0">
                <a:solidFill>
                  <a:schemeClr val="accent3"/>
                </a:solidFill>
                <a:latin typeface="Arial" panose="020B0604020202020204" pitchFamily="34" charset="0"/>
                <a:cs typeface="Arial" panose="020B0604020202020204" pitchFamily="34" charset="0"/>
              </a:rPr>
              <a:t>|</a:t>
            </a:r>
            <a:r>
              <a:rPr lang="en-US" sz="1400" dirty="0">
                <a:solidFill>
                  <a:schemeClr val="bg1"/>
                </a:solidFill>
                <a:latin typeface="Arial" panose="020B0604020202020204" pitchFamily="34" charset="0"/>
                <a:cs typeface="Arial" panose="020B0604020202020204" pitchFamily="34" charset="0"/>
              </a:rPr>
              <a:t> </a:t>
            </a:r>
            <a:r>
              <a:rPr lang="en-US" altLang="en-US" sz="1400" dirty="0">
                <a:solidFill>
                  <a:schemeClr val="bg1"/>
                </a:solidFill>
                <a:latin typeface="Arial" panose="020B0604020202020204" pitchFamily="34" charset="0"/>
                <a:cs typeface="Arial" panose="020B0604020202020204" pitchFamily="34" charset="0"/>
              </a:rPr>
              <a:t>www.houston.tx.gov/planning</a:t>
            </a:r>
          </a:p>
        </p:txBody>
      </p:sp>
      <p:pic>
        <p:nvPicPr>
          <p:cNvPr id="8" name="Picture 7" descr="A picture containing text, sign&#10;&#10;Description automatically generated">
            <a:extLst>
              <a:ext uri="{FF2B5EF4-FFF2-40B4-BE49-F238E27FC236}">
                <a16:creationId xmlns:a16="http://schemas.microsoft.com/office/drawing/2014/main" id="{E081EDF3-FBC9-4014-B7F5-D57E68CE3CC3}"/>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896694" y="5158998"/>
            <a:ext cx="2499090" cy="1005840"/>
          </a:xfrm>
          <a:prstGeom prst="rect">
            <a:avLst/>
          </a:prstGeom>
        </p:spPr>
      </p:pic>
      <p:sp>
        <p:nvSpPr>
          <p:cNvPr id="3" name="Title 2">
            <a:extLst>
              <a:ext uri="{FF2B5EF4-FFF2-40B4-BE49-F238E27FC236}">
                <a16:creationId xmlns:a16="http://schemas.microsoft.com/office/drawing/2014/main" id="{62321CB5-BB5F-4B60-B600-704D1A812FCF}"/>
              </a:ext>
            </a:extLst>
          </p:cNvPr>
          <p:cNvSpPr>
            <a:spLocks noGrp="1"/>
          </p:cNvSpPr>
          <p:nvPr>
            <p:ph type="title"/>
          </p:nvPr>
        </p:nvSpPr>
        <p:spPr>
          <a:xfrm>
            <a:off x="0" y="3101685"/>
            <a:ext cx="12191999" cy="689882"/>
          </a:xfrm>
        </p:spPr>
        <p:txBody>
          <a:bodyPr/>
          <a:lstStyle/>
          <a:p>
            <a:r>
              <a:rPr lang="en-US" sz="4400" dirty="0"/>
              <a:t>Thank You</a:t>
            </a:r>
          </a:p>
        </p:txBody>
      </p:sp>
    </p:spTree>
    <p:extLst>
      <p:ext uri="{BB962C8B-B14F-4D97-AF65-F5344CB8AC3E}">
        <p14:creationId xmlns:p14="http://schemas.microsoft.com/office/powerpoint/2010/main" val="2562304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FC61DF71-559F-4AD7-BC54-7410832F58B8}"/>
              </a:ext>
            </a:extLst>
          </p:cNvPr>
          <p:cNvSpPr/>
          <p:nvPr/>
        </p:nvSpPr>
        <p:spPr>
          <a:xfrm>
            <a:off x="0" y="1419226"/>
            <a:ext cx="12192000" cy="38957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73AA40C-76BE-4DC7-BF3C-37E1B65CA8F2}"/>
              </a:ext>
            </a:extLst>
          </p:cNvPr>
          <p:cNvSpPr>
            <a:spLocks noGrp="1"/>
          </p:cNvSpPr>
          <p:nvPr>
            <p:ph type="title"/>
          </p:nvPr>
        </p:nvSpPr>
        <p:spPr/>
        <p:txBody>
          <a:bodyPr/>
          <a:lstStyle/>
          <a:p>
            <a:pPr algn="ctr"/>
            <a:r>
              <a:rPr lang="en-US" dirty="0"/>
              <a:t>Mission and Vision</a:t>
            </a:r>
          </a:p>
        </p:txBody>
      </p:sp>
      <p:sp>
        <p:nvSpPr>
          <p:cNvPr id="4" name="Slide Number Placeholder 3">
            <a:extLst>
              <a:ext uri="{FF2B5EF4-FFF2-40B4-BE49-F238E27FC236}">
                <a16:creationId xmlns:a16="http://schemas.microsoft.com/office/drawing/2014/main" id="{B380FAFE-4A7C-479F-99F6-E5919BE558EB}"/>
              </a:ext>
            </a:extLst>
          </p:cNvPr>
          <p:cNvSpPr>
            <a:spLocks noGrp="1"/>
          </p:cNvSpPr>
          <p:nvPr>
            <p:ph type="sldNum" sz="quarter" idx="4"/>
          </p:nvPr>
        </p:nvSpPr>
        <p:spPr/>
        <p:txBody>
          <a:bodyPr/>
          <a:lstStyle/>
          <a:p>
            <a:fld id="{63A82FDE-EB22-453B-9CDD-747AD1B69E97}" type="slidenum">
              <a:rPr lang="en-US" smtClean="0"/>
              <a:t>2</a:t>
            </a:fld>
            <a:endParaRPr lang="en-US" dirty="0"/>
          </a:p>
        </p:txBody>
      </p:sp>
      <p:sp>
        <p:nvSpPr>
          <p:cNvPr id="7" name="Text Placeholder 1">
            <a:extLst>
              <a:ext uri="{FF2B5EF4-FFF2-40B4-BE49-F238E27FC236}">
                <a16:creationId xmlns:a16="http://schemas.microsoft.com/office/drawing/2014/main" id="{21D311EE-BDBB-49A2-A63E-839735947300}"/>
              </a:ext>
            </a:extLst>
          </p:cNvPr>
          <p:cNvSpPr txBox="1">
            <a:spLocks/>
          </p:cNvSpPr>
          <p:nvPr/>
        </p:nvSpPr>
        <p:spPr>
          <a:xfrm>
            <a:off x="0" y="1818641"/>
            <a:ext cx="12192000" cy="3190239"/>
          </a:xfrm>
          <a:prstGeom prst="rect">
            <a:avLst/>
          </a:prstGeom>
        </p:spPr>
        <p:txBody>
          <a:bodyP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lnSpc>
                <a:spcPct val="100000"/>
              </a:lnSpc>
              <a:spcBef>
                <a:spcPts val="0"/>
              </a:spcBef>
              <a:spcAft>
                <a:spcPts val="0"/>
              </a:spcAft>
              <a:buNone/>
            </a:pPr>
            <a:r>
              <a:rPr lang="en-US" sz="2400" b="1" dirty="0">
                <a:solidFill>
                  <a:schemeClr val="bg1"/>
                </a:solidFill>
                <a:latin typeface="+mj-lt"/>
              </a:rPr>
              <a:t>BAC Mission</a:t>
            </a:r>
          </a:p>
          <a:p>
            <a:pPr marL="0" indent="0" fontAlgn="auto">
              <a:lnSpc>
                <a:spcPct val="100000"/>
              </a:lnSpc>
              <a:spcBef>
                <a:spcPts val="0"/>
              </a:spcBef>
              <a:spcAft>
                <a:spcPts val="0"/>
              </a:spcAft>
              <a:buNone/>
            </a:pPr>
            <a:r>
              <a:rPr lang="en-US" sz="2400" dirty="0">
                <a:solidFill>
                  <a:schemeClr val="bg1"/>
                </a:solidFill>
                <a:latin typeface="+mj-lt"/>
              </a:rPr>
              <a:t>To advise and make recommendations to the commission and the director on issues related to bicycling in the city including, but not limited to, amendments to the Bike Plan, bicycle safety and education, implementation of the Bike Plan, development of strategies for funding projects related to bicycling, and promoting public participation in bicycling.</a:t>
            </a:r>
          </a:p>
          <a:p>
            <a:pPr marL="0" indent="0" fontAlgn="auto">
              <a:lnSpc>
                <a:spcPct val="100000"/>
              </a:lnSpc>
              <a:spcBef>
                <a:spcPts val="0"/>
              </a:spcBef>
              <a:spcAft>
                <a:spcPts val="0"/>
              </a:spcAft>
              <a:buNone/>
            </a:pPr>
            <a:endParaRPr lang="en-US" sz="2400" dirty="0">
              <a:solidFill>
                <a:schemeClr val="bg1"/>
              </a:solidFill>
              <a:latin typeface="+mj-lt"/>
            </a:endParaRPr>
          </a:p>
          <a:p>
            <a:pPr marL="0" indent="0" fontAlgn="auto">
              <a:lnSpc>
                <a:spcPct val="100000"/>
              </a:lnSpc>
              <a:spcBef>
                <a:spcPts val="0"/>
              </a:spcBef>
              <a:spcAft>
                <a:spcPts val="0"/>
              </a:spcAft>
              <a:buNone/>
            </a:pPr>
            <a:r>
              <a:rPr lang="en-US" sz="2400" b="1" dirty="0">
                <a:solidFill>
                  <a:schemeClr val="bg1"/>
                </a:solidFill>
                <a:latin typeface="+mj-lt"/>
              </a:rPr>
              <a:t>BAC Vision</a:t>
            </a:r>
          </a:p>
          <a:p>
            <a:pPr marL="0" indent="0" fontAlgn="auto">
              <a:lnSpc>
                <a:spcPct val="100000"/>
              </a:lnSpc>
              <a:spcBef>
                <a:spcPts val="0"/>
              </a:spcBef>
              <a:spcAft>
                <a:spcPts val="0"/>
              </a:spcAft>
              <a:buNone/>
            </a:pPr>
            <a:r>
              <a:rPr lang="en-US" sz="2400" dirty="0">
                <a:solidFill>
                  <a:schemeClr val="bg1"/>
                </a:solidFill>
                <a:latin typeface="+mj-lt"/>
              </a:rPr>
              <a:t>By 2027, the City of Houston will be a Safer, More Accessible, Gold Level Bike-Friendly City </a:t>
            </a:r>
            <a:endParaRPr lang="en-US" sz="2000" dirty="0">
              <a:solidFill>
                <a:schemeClr val="bg1"/>
              </a:solidFill>
              <a:latin typeface="Arial" panose="020B0604020202020204" pitchFamily="34" charset="0"/>
              <a:cs typeface="Arial" panose="020B0604020202020204" pitchFamily="34" charset="0"/>
            </a:endParaRPr>
          </a:p>
          <a:p>
            <a:pPr marL="0" indent="0" algn="ctr" fontAlgn="auto">
              <a:spcAft>
                <a:spcPts val="0"/>
              </a:spcAft>
              <a:buNone/>
            </a:pPr>
            <a:endParaRPr lang="en-US" dirty="0">
              <a:solidFill>
                <a:schemeClr val="bg1"/>
              </a:solidFill>
            </a:endParaRPr>
          </a:p>
        </p:txBody>
      </p:sp>
    </p:spTree>
    <p:extLst>
      <p:ext uri="{BB962C8B-B14F-4D97-AF65-F5344CB8AC3E}">
        <p14:creationId xmlns:p14="http://schemas.microsoft.com/office/powerpoint/2010/main" val="27950217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04321-E786-4B9D-9D1E-1A831AAD3C81}"/>
              </a:ext>
            </a:extLst>
          </p:cNvPr>
          <p:cNvSpPr>
            <a:spLocks noGrp="1"/>
          </p:cNvSpPr>
          <p:nvPr>
            <p:ph type="title"/>
          </p:nvPr>
        </p:nvSpPr>
        <p:spPr/>
        <p:txBody>
          <a:bodyPr/>
          <a:lstStyle/>
          <a:p>
            <a:r>
              <a:rPr lang="en-US" dirty="0"/>
              <a:t>BAC Education Subcommittee Roll Call</a:t>
            </a:r>
          </a:p>
        </p:txBody>
      </p:sp>
      <p:sp>
        <p:nvSpPr>
          <p:cNvPr id="3" name="Text Placeholder 2">
            <a:extLst>
              <a:ext uri="{FF2B5EF4-FFF2-40B4-BE49-F238E27FC236}">
                <a16:creationId xmlns:a16="http://schemas.microsoft.com/office/drawing/2014/main" id="{01F0D042-A560-4033-824F-93BA710F4F64}"/>
              </a:ext>
            </a:extLst>
          </p:cNvPr>
          <p:cNvSpPr>
            <a:spLocks noGrp="1"/>
          </p:cNvSpPr>
          <p:nvPr>
            <p:ph type="body" sz="quarter" idx="13"/>
          </p:nvPr>
        </p:nvSpPr>
        <p:spPr>
          <a:xfrm>
            <a:off x="662186" y="1432874"/>
            <a:ext cx="11043304" cy="5169261"/>
          </a:xfrm>
        </p:spPr>
        <p:txBody>
          <a:bodyPr numCol="2"/>
          <a:lstStyle/>
          <a:p>
            <a:r>
              <a:rPr lang="en-US" dirty="0"/>
              <a:t>Leah Chambers, Chair</a:t>
            </a:r>
          </a:p>
          <a:p>
            <a:r>
              <a:rPr lang="en-US" dirty="0"/>
              <a:t>Tom Compson, BAC Chair</a:t>
            </a:r>
          </a:p>
          <a:p>
            <a:r>
              <a:rPr lang="en-US" dirty="0"/>
              <a:t>Carl B. Salazar</a:t>
            </a:r>
          </a:p>
          <a:p>
            <a:r>
              <a:rPr lang="en-US" dirty="0"/>
              <a:t>Joe Cutrufo</a:t>
            </a:r>
          </a:p>
          <a:p>
            <a:r>
              <a:rPr lang="en-US" dirty="0"/>
              <a:t>Lisa Graiff</a:t>
            </a:r>
          </a:p>
          <a:p>
            <a:r>
              <a:rPr lang="en-US" dirty="0"/>
              <a:t>Ben Drews</a:t>
            </a:r>
          </a:p>
          <a:p>
            <a:r>
              <a:rPr lang="en-US" dirty="0"/>
              <a:t>Robin Holzer</a:t>
            </a:r>
          </a:p>
          <a:p>
            <a:endParaRPr lang="en-US" dirty="0"/>
          </a:p>
          <a:p>
            <a:endParaRPr lang="en-US" dirty="0"/>
          </a:p>
          <a:p>
            <a:endParaRPr lang="en-US" dirty="0"/>
          </a:p>
          <a:p>
            <a:endParaRPr lang="en-US" dirty="0"/>
          </a:p>
          <a:p>
            <a:endParaRPr lang="en-US" dirty="0"/>
          </a:p>
          <a:p>
            <a:r>
              <a:rPr lang="en-US" b="1" u="sng" dirty="0"/>
              <a:t>Ex-Officio Members</a:t>
            </a:r>
          </a:p>
          <a:p>
            <a:r>
              <a:rPr lang="en-US" dirty="0"/>
              <a:t>Ian Hlavacek</a:t>
            </a:r>
          </a:p>
          <a:p>
            <a:r>
              <a:rPr lang="en-US" dirty="0"/>
              <a:t>Nicole Broussard</a:t>
            </a:r>
          </a:p>
          <a:p>
            <a:r>
              <a:rPr lang="en-US" dirty="0"/>
              <a:t>Patricc Fortiori</a:t>
            </a:r>
          </a:p>
        </p:txBody>
      </p:sp>
      <p:sp>
        <p:nvSpPr>
          <p:cNvPr id="5" name="Slide Number Placeholder 4">
            <a:extLst>
              <a:ext uri="{FF2B5EF4-FFF2-40B4-BE49-F238E27FC236}">
                <a16:creationId xmlns:a16="http://schemas.microsoft.com/office/drawing/2014/main" id="{A4220BF4-5594-472D-A0FD-D4DE744B6EFC}"/>
              </a:ext>
            </a:extLst>
          </p:cNvPr>
          <p:cNvSpPr>
            <a:spLocks noGrp="1"/>
          </p:cNvSpPr>
          <p:nvPr>
            <p:ph type="sldNum" sz="quarter" idx="4"/>
          </p:nvPr>
        </p:nvSpPr>
        <p:spPr/>
        <p:txBody>
          <a:bodyPr/>
          <a:lstStyle/>
          <a:p>
            <a:fld id="{63A82FDE-EB22-453B-9CDD-747AD1B69E97}" type="slidenum">
              <a:rPr lang="en-US" smtClean="0"/>
              <a:t>3</a:t>
            </a:fld>
            <a:endParaRPr lang="en-US"/>
          </a:p>
        </p:txBody>
      </p:sp>
    </p:spTree>
    <p:extLst>
      <p:ext uri="{BB962C8B-B14F-4D97-AF65-F5344CB8AC3E}">
        <p14:creationId xmlns:p14="http://schemas.microsoft.com/office/powerpoint/2010/main" val="2719128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FC61DF71-559F-4AD7-BC54-7410832F58B8}"/>
              </a:ext>
            </a:extLst>
          </p:cNvPr>
          <p:cNvSpPr/>
          <p:nvPr/>
        </p:nvSpPr>
        <p:spPr>
          <a:xfrm>
            <a:off x="0" y="1419226"/>
            <a:ext cx="12192000" cy="38957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73AA40C-76BE-4DC7-BF3C-37E1B65CA8F2}"/>
              </a:ext>
            </a:extLst>
          </p:cNvPr>
          <p:cNvSpPr>
            <a:spLocks noGrp="1"/>
          </p:cNvSpPr>
          <p:nvPr>
            <p:ph type="title"/>
          </p:nvPr>
        </p:nvSpPr>
        <p:spPr/>
        <p:txBody>
          <a:bodyPr/>
          <a:lstStyle/>
          <a:p>
            <a:pPr algn="ctr"/>
            <a:r>
              <a:rPr lang="en-US" dirty="0"/>
              <a:t>Microsoft Teams Meeting Instructions</a:t>
            </a:r>
          </a:p>
        </p:txBody>
      </p:sp>
      <p:sp>
        <p:nvSpPr>
          <p:cNvPr id="4" name="Slide Number Placeholder 3">
            <a:extLst>
              <a:ext uri="{FF2B5EF4-FFF2-40B4-BE49-F238E27FC236}">
                <a16:creationId xmlns:a16="http://schemas.microsoft.com/office/drawing/2014/main" id="{B380FAFE-4A7C-479F-99F6-E5919BE558EB}"/>
              </a:ext>
            </a:extLst>
          </p:cNvPr>
          <p:cNvSpPr>
            <a:spLocks noGrp="1"/>
          </p:cNvSpPr>
          <p:nvPr>
            <p:ph type="sldNum" sz="quarter" idx="4"/>
          </p:nvPr>
        </p:nvSpPr>
        <p:spPr/>
        <p:txBody>
          <a:bodyPr/>
          <a:lstStyle/>
          <a:p>
            <a:fld id="{63A82FDE-EB22-453B-9CDD-747AD1B69E97}" type="slidenum">
              <a:rPr lang="en-US" smtClean="0"/>
              <a:t>4</a:t>
            </a:fld>
            <a:endParaRPr lang="en-US" dirty="0"/>
          </a:p>
        </p:txBody>
      </p:sp>
      <p:pic>
        <p:nvPicPr>
          <p:cNvPr id="8" name="Content Placeholder 4">
            <a:extLst>
              <a:ext uri="{FF2B5EF4-FFF2-40B4-BE49-F238E27FC236}">
                <a16:creationId xmlns:a16="http://schemas.microsoft.com/office/drawing/2014/main" id="{014E1827-987C-49AE-A45C-65E2F6809658}"/>
              </a:ext>
            </a:extLst>
          </p:cNvPr>
          <p:cNvPicPr>
            <a:picLocks noChangeAspect="1"/>
          </p:cNvPicPr>
          <p:nvPr/>
        </p:nvPicPr>
        <p:blipFill>
          <a:blip r:embed="rId2"/>
          <a:stretch>
            <a:fillRect/>
          </a:stretch>
        </p:blipFill>
        <p:spPr>
          <a:xfrm>
            <a:off x="1946251" y="1245777"/>
            <a:ext cx="7784973" cy="4495800"/>
          </a:xfrm>
          <a:prstGeom prst="rect">
            <a:avLst/>
          </a:prstGeom>
        </p:spPr>
      </p:pic>
    </p:spTree>
    <p:extLst>
      <p:ext uri="{BB962C8B-B14F-4D97-AF65-F5344CB8AC3E}">
        <p14:creationId xmlns:p14="http://schemas.microsoft.com/office/powerpoint/2010/main" val="2988742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A427A-C8D3-4CEE-802C-5433FC64AC4E}"/>
              </a:ext>
            </a:extLst>
          </p:cNvPr>
          <p:cNvSpPr>
            <a:spLocks noGrp="1"/>
          </p:cNvSpPr>
          <p:nvPr>
            <p:ph type="title"/>
          </p:nvPr>
        </p:nvSpPr>
        <p:spPr/>
        <p:txBody>
          <a:bodyPr/>
          <a:lstStyle/>
          <a:p>
            <a:r>
              <a:rPr lang="en-US" dirty="0"/>
              <a:t>Agenda</a:t>
            </a:r>
          </a:p>
        </p:txBody>
      </p:sp>
      <p:sp>
        <p:nvSpPr>
          <p:cNvPr id="3" name="Text Placeholder 2">
            <a:extLst>
              <a:ext uri="{FF2B5EF4-FFF2-40B4-BE49-F238E27FC236}">
                <a16:creationId xmlns:a16="http://schemas.microsoft.com/office/drawing/2014/main" id="{00025F51-5AE0-4A85-BC56-4E69FD6DD24C}"/>
              </a:ext>
            </a:extLst>
          </p:cNvPr>
          <p:cNvSpPr>
            <a:spLocks noGrp="1"/>
          </p:cNvSpPr>
          <p:nvPr>
            <p:ph type="body" sz="quarter" idx="13"/>
          </p:nvPr>
        </p:nvSpPr>
        <p:spPr>
          <a:xfrm>
            <a:off x="662186" y="1241738"/>
            <a:ext cx="10806562" cy="4627458"/>
          </a:xfrm>
        </p:spPr>
        <p:txBody>
          <a:bodyPr/>
          <a:lstStyle/>
          <a:p>
            <a:pPr marL="342900" marR="0" lvl="0" indent="-342900">
              <a:lnSpc>
                <a:spcPct val="150000"/>
              </a:lnSpc>
              <a:spcBef>
                <a:spcPts val="0"/>
              </a:spcBef>
              <a:spcAft>
                <a:spcPts val="0"/>
              </a:spcAft>
              <a:buFont typeface="+mj-lt"/>
              <a:buAutoNum type="arabicPeriod"/>
            </a:pPr>
            <a:r>
              <a:rPr lang="en-US"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Director’s Report</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0"/>
              </a:spcAft>
              <a:buFont typeface="+mj-lt"/>
              <a:buAutoNum type="arabicPeriod"/>
            </a:pPr>
            <a:r>
              <a:rPr lang="en-US"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Chair’s Report</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0"/>
              </a:spcAft>
              <a:buFont typeface="+mj-lt"/>
              <a:buAutoNum type="arabicPeriod"/>
            </a:pPr>
            <a:r>
              <a:rPr lang="en-US"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Public Comment</a:t>
            </a:r>
          </a:p>
          <a:p>
            <a:pPr marL="342900" indent="-342900">
              <a:lnSpc>
                <a:spcPct val="150000"/>
              </a:lnSpc>
              <a:spcBef>
                <a:spcPts val="0"/>
              </a:spcBef>
              <a:buFont typeface="+mj-lt"/>
              <a:buAutoNum type="arabicPeriod"/>
            </a:pPr>
            <a:r>
              <a:rPr lang="en-US" dirty="0">
                <a:solidFill>
                  <a:schemeClr val="tx1"/>
                </a:solidFill>
                <a:latin typeface="Arial" panose="020B0604020202020204" pitchFamily="34" charset="0"/>
                <a:ea typeface="Calibri" panose="020F0502020204030204" pitchFamily="34" charset="0"/>
                <a:cs typeface="Times New Roman" panose="02020603050405020304" pitchFamily="18" charset="0"/>
              </a:rPr>
              <a:t>Open Forum</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50000"/>
              </a:lnSpc>
              <a:spcBef>
                <a:spcPts val="0"/>
              </a:spcBef>
              <a:spcAft>
                <a:spcPts val="800"/>
              </a:spcAft>
              <a:buFont typeface="+mj-lt"/>
              <a:buAutoNum type="arabicPeriod"/>
            </a:pPr>
            <a:r>
              <a:rPr lang="en-US" sz="200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Announcements/Events</a:t>
            </a:r>
            <a:endParaRPr lang="en-US"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a:p>
            <a:r>
              <a:rPr lang="en-US" b="1" dirty="0"/>
              <a:t>The public is invited to speak for up to two (2) minutes each at the beginning of the meeting.</a:t>
            </a:r>
          </a:p>
        </p:txBody>
      </p:sp>
      <p:sp>
        <p:nvSpPr>
          <p:cNvPr id="4" name="Slide Number Placeholder 3">
            <a:extLst>
              <a:ext uri="{FF2B5EF4-FFF2-40B4-BE49-F238E27FC236}">
                <a16:creationId xmlns:a16="http://schemas.microsoft.com/office/drawing/2014/main" id="{8507ED28-E120-434E-A1DD-7B43D73A43F9}"/>
              </a:ext>
            </a:extLst>
          </p:cNvPr>
          <p:cNvSpPr>
            <a:spLocks noGrp="1"/>
          </p:cNvSpPr>
          <p:nvPr>
            <p:ph type="sldNum" sz="quarter" idx="4"/>
          </p:nvPr>
        </p:nvSpPr>
        <p:spPr/>
        <p:txBody>
          <a:bodyPr/>
          <a:lstStyle/>
          <a:p>
            <a:fld id="{63A82FDE-EB22-453B-9CDD-747AD1B69E97}" type="slidenum">
              <a:rPr lang="en-US" smtClean="0"/>
              <a:t>5</a:t>
            </a:fld>
            <a:endParaRPr lang="en-US" dirty="0"/>
          </a:p>
        </p:txBody>
      </p:sp>
    </p:spTree>
    <p:extLst>
      <p:ext uri="{BB962C8B-B14F-4D97-AF65-F5344CB8AC3E}">
        <p14:creationId xmlns:p14="http://schemas.microsoft.com/office/powerpoint/2010/main" val="10273905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200C4D-1B03-4CD1-BF99-C41374EBEFA3}"/>
              </a:ext>
            </a:extLst>
          </p:cNvPr>
          <p:cNvSpPr>
            <a:spLocks noGrp="1"/>
          </p:cNvSpPr>
          <p:nvPr>
            <p:ph type="title"/>
          </p:nvPr>
        </p:nvSpPr>
        <p:spPr/>
        <p:txBody>
          <a:bodyPr/>
          <a:lstStyle/>
          <a:p>
            <a:r>
              <a:rPr lang="en-US" dirty="0"/>
              <a:t>Director’s Report</a:t>
            </a:r>
            <a:br>
              <a:rPr lang="en-US" dirty="0"/>
            </a:br>
            <a:br>
              <a:rPr lang="en-US" b="0" dirty="0"/>
            </a:br>
            <a:r>
              <a:rPr lang="en-US" sz="2400" b="0" dirty="0"/>
              <a:t>Nicole Broussard</a:t>
            </a:r>
            <a:br>
              <a:rPr lang="en-US" sz="2400" b="0" dirty="0"/>
            </a:br>
            <a:r>
              <a:rPr lang="en-US" sz="2400" b="0" dirty="0"/>
              <a:t>Deputy Assistant Director, </a:t>
            </a:r>
            <a:br>
              <a:rPr lang="en-US" sz="2400" b="0" dirty="0"/>
            </a:br>
            <a:r>
              <a:rPr lang="en-US" sz="2400" b="0" dirty="0"/>
              <a:t>Planning &amp; Development</a:t>
            </a:r>
            <a:endParaRPr lang="en-US" sz="2400" dirty="0"/>
          </a:p>
        </p:txBody>
      </p:sp>
    </p:spTree>
    <p:extLst>
      <p:ext uri="{BB962C8B-B14F-4D97-AF65-F5344CB8AC3E}">
        <p14:creationId xmlns:p14="http://schemas.microsoft.com/office/powerpoint/2010/main" val="4127194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200C4D-1B03-4CD1-BF99-C41374EBEFA3}"/>
              </a:ext>
            </a:extLst>
          </p:cNvPr>
          <p:cNvSpPr>
            <a:spLocks noGrp="1"/>
          </p:cNvSpPr>
          <p:nvPr>
            <p:ph type="title"/>
          </p:nvPr>
        </p:nvSpPr>
        <p:spPr/>
        <p:txBody>
          <a:bodyPr/>
          <a:lstStyle/>
          <a:p>
            <a:r>
              <a:rPr lang="en-US" dirty="0"/>
              <a:t>Chair’s Report</a:t>
            </a:r>
            <a:br>
              <a:rPr lang="en-US" dirty="0"/>
            </a:br>
            <a:br>
              <a:rPr lang="en-US" b="0" dirty="0"/>
            </a:br>
            <a:r>
              <a:rPr lang="en-US" sz="2400" b="0" dirty="0"/>
              <a:t>Leah Chambers</a:t>
            </a:r>
            <a:br>
              <a:rPr lang="en-US" sz="2400" b="0" dirty="0"/>
            </a:br>
            <a:r>
              <a:rPr lang="en-US" sz="2400" b="0" dirty="0"/>
              <a:t>Chair, Education Subcommittee</a:t>
            </a:r>
            <a:br>
              <a:rPr lang="en-US" sz="2400" b="0" dirty="0"/>
            </a:br>
            <a:r>
              <a:rPr lang="en-US" sz="2400" b="0" dirty="0"/>
              <a:t>Outside Voices</a:t>
            </a:r>
            <a:endParaRPr lang="en-US" sz="2400" dirty="0"/>
          </a:p>
        </p:txBody>
      </p:sp>
    </p:spTree>
    <p:extLst>
      <p:ext uri="{BB962C8B-B14F-4D97-AF65-F5344CB8AC3E}">
        <p14:creationId xmlns:p14="http://schemas.microsoft.com/office/powerpoint/2010/main" val="24716736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FC61DF71-559F-4AD7-BC54-7410832F58B8}"/>
              </a:ext>
            </a:extLst>
          </p:cNvPr>
          <p:cNvSpPr/>
          <p:nvPr/>
        </p:nvSpPr>
        <p:spPr>
          <a:xfrm>
            <a:off x="8389" y="1419226"/>
            <a:ext cx="12192000" cy="38957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73AA40C-76BE-4DC7-BF3C-37E1B65CA8F2}"/>
              </a:ext>
            </a:extLst>
          </p:cNvPr>
          <p:cNvSpPr>
            <a:spLocks noGrp="1"/>
          </p:cNvSpPr>
          <p:nvPr>
            <p:ph type="title"/>
          </p:nvPr>
        </p:nvSpPr>
        <p:spPr/>
        <p:txBody>
          <a:bodyPr/>
          <a:lstStyle/>
          <a:p>
            <a:pPr algn="ctr"/>
            <a:r>
              <a:rPr lang="en-US" dirty="0"/>
              <a:t>Public Comment</a:t>
            </a:r>
          </a:p>
        </p:txBody>
      </p:sp>
      <p:sp>
        <p:nvSpPr>
          <p:cNvPr id="4" name="Slide Number Placeholder 3">
            <a:extLst>
              <a:ext uri="{FF2B5EF4-FFF2-40B4-BE49-F238E27FC236}">
                <a16:creationId xmlns:a16="http://schemas.microsoft.com/office/drawing/2014/main" id="{B380FAFE-4A7C-479F-99F6-E5919BE558EB}"/>
              </a:ext>
            </a:extLst>
          </p:cNvPr>
          <p:cNvSpPr>
            <a:spLocks noGrp="1"/>
          </p:cNvSpPr>
          <p:nvPr>
            <p:ph type="sldNum" sz="quarter" idx="4"/>
          </p:nvPr>
        </p:nvSpPr>
        <p:spPr/>
        <p:txBody>
          <a:bodyPr/>
          <a:lstStyle/>
          <a:p>
            <a:fld id="{63A82FDE-EB22-453B-9CDD-747AD1B69E97}" type="slidenum">
              <a:rPr lang="en-US" smtClean="0"/>
              <a:t>8</a:t>
            </a:fld>
            <a:endParaRPr lang="en-US" dirty="0"/>
          </a:p>
        </p:txBody>
      </p:sp>
      <p:sp>
        <p:nvSpPr>
          <p:cNvPr id="7" name="Text Placeholder 1">
            <a:extLst>
              <a:ext uri="{FF2B5EF4-FFF2-40B4-BE49-F238E27FC236}">
                <a16:creationId xmlns:a16="http://schemas.microsoft.com/office/drawing/2014/main" id="{21D311EE-BDBB-49A2-A63E-839735947300}"/>
              </a:ext>
            </a:extLst>
          </p:cNvPr>
          <p:cNvSpPr txBox="1">
            <a:spLocks/>
          </p:cNvSpPr>
          <p:nvPr/>
        </p:nvSpPr>
        <p:spPr>
          <a:xfrm>
            <a:off x="0" y="1818641"/>
            <a:ext cx="12192000" cy="3190239"/>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lnSpc>
                <a:spcPct val="100000"/>
              </a:lnSpc>
              <a:spcBef>
                <a:spcPts val="0"/>
              </a:spcBef>
              <a:spcAft>
                <a:spcPts val="0"/>
              </a:spcAft>
              <a:buNone/>
            </a:pPr>
            <a:r>
              <a:rPr lang="en-US" sz="2400" dirty="0">
                <a:solidFill>
                  <a:schemeClr val="bg1"/>
                </a:solidFill>
                <a:latin typeface="+mj-lt"/>
              </a:rPr>
              <a:t>Send </a:t>
            </a:r>
            <a:r>
              <a:rPr lang="en-US" sz="2400" b="1" dirty="0">
                <a:solidFill>
                  <a:schemeClr val="bg1"/>
                </a:solidFill>
                <a:latin typeface="+mj-lt"/>
              </a:rPr>
              <a:t>written comments</a:t>
            </a:r>
            <a:r>
              <a:rPr lang="en-US" sz="2400" dirty="0">
                <a:solidFill>
                  <a:schemeClr val="bg1"/>
                </a:solidFill>
                <a:latin typeface="+mj-lt"/>
              </a:rPr>
              <a:t> to </a:t>
            </a:r>
            <a:r>
              <a:rPr lang="en-US" sz="2400" dirty="0">
                <a:solidFill>
                  <a:schemeClr val="bg1"/>
                </a:solidFill>
                <a:latin typeface="+mj-lt"/>
                <a:hlinkClick r:id="rId2">
                  <a:extLst>
                    <a:ext uri="{A12FA001-AC4F-418D-AE19-62706E023703}">
                      <ahyp:hlinkClr xmlns:ahyp="http://schemas.microsoft.com/office/drawing/2018/hyperlinkcolor" val="tx"/>
                    </a:ext>
                  </a:extLst>
                </a:hlinkClick>
              </a:rPr>
              <a:t>bac@houstontx.gov</a:t>
            </a:r>
            <a:r>
              <a:rPr lang="en-US" sz="2400" dirty="0">
                <a:solidFill>
                  <a:schemeClr val="bg1"/>
                </a:solidFill>
                <a:latin typeface="+mj-lt"/>
              </a:rPr>
              <a:t> by 5:00pm the day before a BAC meeting. Comments will be read aloud by staff during the meeting. </a:t>
            </a:r>
          </a:p>
          <a:p>
            <a:pPr marL="0" indent="0" fontAlgn="auto">
              <a:lnSpc>
                <a:spcPct val="100000"/>
              </a:lnSpc>
              <a:spcBef>
                <a:spcPts val="0"/>
              </a:spcBef>
              <a:spcAft>
                <a:spcPts val="0"/>
              </a:spcAft>
              <a:buNone/>
            </a:pPr>
            <a:endParaRPr lang="en-US" sz="2400" b="1" dirty="0">
              <a:solidFill>
                <a:schemeClr val="bg1"/>
              </a:solidFill>
              <a:latin typeface="+mj-lt"/>
            </a:endParaRPr>
          </a:p>
          <a:p>
            <a:pPr marL="0" indent="0" fontAlgn="auto">
              <a:lnSpc>
                <a:spcPct val="100000"/>
              </a:lnSpc>
              <a:spcBef>
                <a:spcPts val="0"/>
              </a:spcBef>
              <a:spcAft>
                <a:spcPts val="0"/>
              </a:spcAft>
              <a:buNone/>
            </a:pPr>
            <a:r>
              <a:rPr lang="en-US" sz="2400" dirty="0">
                <a:solidFill>
                  <a:schemeClr val="bg1"/>
                </a:solidFill>
                <a:latin typeface="+mj-lt"/>
              </a:rPr>
              <a:t>Comment by</a:t>
            </a:r>
            <a:r>
              <a:rPr lang="en-US" sz="2400" b="1" dirty="0">
                <a:solidFill>
                  <a:schemeClr val="bg1"/>
                </a:solidFill>
                <a:latin typeface="+mj-lt"/>
              </a:rPr>
              <a:t> Phone: </a:t>
            </a:r>
            <a:r>
              <a:rPr lang="en-US" sz="2400" dirty="0">
                <a:solidFill>
                  <a:schemeClr val="bg1"/>
                </a:solidFill>
                <a:latin typeface="+mj-lt"/>
              </a:rPr>
              <a:t>to join dial 936-755-1521; ID 675 511 783# Press </a:t>
            </a:r>
            <a:r>
              <a:rPr lang="en-US" sz="2400" b="1" dirty="0">
                <a:solidFill>
                  <a:schemeClr val="bg1"/>
                </a:solidFill>
                <a:latin typeface="+mj-lt"/>
              </a:rPr>
              <a:t>*6</a:t>
            </a:r>
            <a:r>
              <a:rPr lang="en-US" sz="2400" dirty="0">
                <a:solidFill>
                  <a:schemeClr val="bg1"/>
                </a:solidFill>
                <a:latin typeface="+mj-lt"/>
              </a:rPr>
              <a:t> to unmute when called upon by the Chair</a:t>
            </a:r>
          </a:p>
          <a:p>
            <a:pPr marL="0" indent="0" fontAlgn="auto">
              <a:lnSpc>
                <a:spcPct val="100000"/>
              </a:lnSpc>
              <a:spcBef>
                <a:spcPts val="0"/>
              </a:spcBef>
              <a:spcAft>
                <a:spcPts val="0"/>
              </a:spcAft>
              <a:buNone/>
            </a:pPr>
            <a:endParaRPr lang="en-US" sz="2400" dirty="0">
              <a:solidFill>
                <a:schemeClr val="bg1"/>
              </a:solidFill>
              <a:latin typeface="+mj-lt"/>
              <a:cs typeface="Arial" panose="020B0604020202020204" pitchFamily="34" charset="0"/>
            </a:endParaRPr>
          </a:p>
          <a:p>
            <a:pPr marL="0" indent="0" fontAlgn="auto">
              <a:lnSpc>
                <a:spcPct val="100000"/>
              </a:lnSpc>
              <a:spcBef>
                <a:spcPts val="0"/>
              </a:spcBef>
              <a:spcAft>
                <a:spcPts val="0"/>
              </a:spcAft>
              <a:buNone/>
            </a:pPr>
            <a:r>
              <a:rPr lang="en-US" sz="2400" dirty="0">
                <a:solidFill>
                  <a:schemeClr val="bg1"/>
                </a:solidFill>
                <a:latin typeface="+mj-lt"/>
                <a:cs typeface="Arial" panose="020B0604020202020204" pitchFamily="34" charset="0"/>
              </a:rPr>
              <a:t>Comment via </a:t>
            </a:r>
            <a:r>
              <a:rPr lang="en-US" sz="2400" b="1" dirty="0">
                <a:solidFill>
                  <a:schemeClr val="bg1"/>
                </a:solidFill>
                <a:latin typeface="+mj-lt"/>
                <a:cs typeface="Arial" panose="020B0604020202020204" pitchFamily="34" charset="0"/>
              </a:rPr>
              <a:t>Microsoft Teams</a:t>
            </a:r>
            <a:r>
              <a:rPr lang="en-US" sz="2400" dirty="0">
                <a:solidFill>
                  <a:schemeClr val="bg1"/>
                </a:solidFill>
                <a:latin typeface="+mj-lt"/>
                <a:cs typeface="Arial" panose="020B0604020202020204" pitchFamily="34" charset="0"/>
              </a:rPr>
              <a:t>: Type your name and that you would like to comment</a:t>
            </a:r>
            <a:endParaRPr lang="en-US" sz="2000" dirty="0">
              <a:solidFill>
                <a:schemeClr val="bg1"/>
              </a:solidFill>
              <a:latin typeface="Arial" panose="020B0604020202020204" pitchFamily="34" charset="0"/>
              <a:cs typeface="Arial" panose="020B0604020202020204" pitchFamily="34" charset="0"/>
            </a:endParaRPr>
          </a:p>
        </p:txBody>
      </p:sp>
      <p:pic>
        <p:nvPicPr>
          <p:cNvPr id="8" name="Picture 7">
            <a:extLst>
              <a:ext uri="{FF2B5EF4-FFF2-40B4-BE49-F238E27FC236}">
                <a16:creationId xmlns:a16="http://schemas.microsoft.com/office/drawing/2014/main" id="{C25A0BB1-9609-4A20-8404-FC653DDBEC43}"/>
              </a:ext>
            </a:extLst>
          </p:cNvPr>
          <p:cNvPicPr>
            <a:picLocks noChangeAspect="1"/>
          </p:cNvPicPr>
          <p:nvPr/>
        </p:nvPicPr>
        <p:blipFill>
          <a:blip r:embed="rId3"/>
          <a:stretch>
            <a:fillRect/>
          </a:stretch>
        </p:blipFill>
        <p:spPr>
          <a:xfrm>
            <a:off x="4408439" y="4512335"/>
            <a:ext cx="4994484" cy="768382"/>
          </a:xfrm>
          <a:prstGeom prst="rect">
            <a:avLst/>
          </a:prstGeom>
        </p:spPr>
      </p:pic>
      <p:sp>
        <p:nvSpPr>
          <p:cNvPr id="3" name="Oval 2">
            <a:extLst>
              <a:ext uri="{FF2B5EF4-FFF2-40B4-BE49-F238E27FC236}">
                <a16:creationId xmlns:a16="http://schemas.microsoft.com/office/drawing/2014/main" id="{228FD799-2347-4857-8794-02A026A9BFB0}"/>
              </a:ext>
            </a:extLst>
          </p:cNvPr>
          <p:cNvSpPr/>
          <p:nvPr/>
        </p:nvSpPr>
        <p:spPr>
          <a:xfrm>
            <a:off x="7441036" y="4592840"/>
            <a:ext cx="746620" cy="679956"/>
          </a:xfrm>
          <a:prstGeom prst="ellipse">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515636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200C4D-1B03-4CD1-BF99-C41374EBEFA3}"/>
              </a:ext>
            </a:extLst>
          </p:cNvPr>
          <p:cNvSpPr>
            <a:spLocks noGrp="1"/>
          </p:cNvSpPr>
          <p:nvPr>
            <p:ph type="title"/>
          </p:nvPr>
        </p:nvSpPr>
        <p:spPr/>
        <p:txBody>
          <a:bodyPr/>
          <a:lstStyle/>
          <a:p>
            <a:r>
              <a:rPr lang="en-US" dirty="0"/>
              <a:t>Open Forum</a:t>
            </a:r>
            <a:endParaRPr lang="en-US" sz="2400" dirty="0"/>
          </a:p>
        </p:txBody>
      </p:sp>
    </p:spTree>
    <p:extLst>
      <p:ext uri="{BB962C8B-B14F-4D97-AF65-F5344CB8AC3E}">
        <p14:creationId xmlns:p14="http://schemas.microsoft.com/office/powerpoint/2010/main" val="3970388585"/>
      </p:ext>
    </p:extLst>
  </p:cSld>
  <p:clrMapOvr>
    <a:masterClrMapping/>
  </p:clrMapOvr>
</p:sld>
</file>

<file path=ppt/theme/theme1.xml><?xml version="1.0" encoding="utf-8"?>
<a:theme xmlns:a="http://schemas.openxmlformats.org/drawingml/2006/main" name="Title Slide #1">
  <a:themeElements>
    <a:clrScheme name="City of Houston - Presentation Colors">
      <a:dk1>
        <a:sysClr val="windowText" lastClr="000000"/>
      </a:dk1>
      <a:lt1>
        <a:sysClr val="window" lastClr="FFFFFF"/>
      </a:lt1>
      <a:dk2>
        <a:srgbClr val="5585E2"/>
      </a:dk2>
      <a:lt2>
        <a:srgbClr val="F2F2F2"/>
      </a:lt2>
      <a:accent1>
        <a:srgbClr val="1B4298"/>
      </a:accent1>
      <a:accent2>
        <a:srgbClr val="FC9204"/>
      </a:accent2>
      <a:accent3>
        <a:srgbClr val="595959"/>
      </a:accent3>
      <a:accent4>
        <a:srgbClr val="7EC234"/>
      </a:accent4>
      <a:accent5>
        <a:srgbClr val="D00000"/>
      </a:accent5>
      <a:accent6>
        <a:srgbClr val="A5A5A5"/>
      </a:accent6>
      <a:hlink>
        <a:srgbClr val="1B4298"/>
      </a:hlink>
      <a:folHlink>
        <a:srgbClr val="717171"/>
      </a:folHlink>
    </a:clrScheme>
    <a:fontScheme name="City of Houston - Presentation">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H-PD-PowerPoint-Template-20210428-v08.potx" id="{F991B782-3E31-4B6E-B7A7-5AB7ADECFAF6}" vid="{685327E3-F8B4-45E7-9360-9AE52A70B3F1}"/>
    </a:ext>
  </a:extLst>
</a:theme>
</file>

<file path=ppt/theme/theme2.xml><?xml version="1.0" encoding="utf-8"?>
<a:theme xmlns:a="http://schemas.openxmlformats.org/drawingml/2006/main" name="Title Slide #2">
  <a:themeElements>
    <a:clrScheme name="City of Houston - Presentation Colors">
      <a:dk1>
        <a:sysClr val="windowText" lastClr="000000"/>
      </a:dk1>
      <a:lt1>
        <a:sysClr val="window" lastClr="FFFFFF"/>
      </a:lt1>
      <a:dk2>
        <a:srgbClr val="5585E2"/>
      </a:dk2>
      <a:lt2>
        <a:srgbClr val="F2F2F2"/>
      </a:lt2>
      <a:accent1>
        <a:srgbClr val="1B4298"/>
      </a:accent1>
      <a:accent2>
        <a:srgbClr val="FC9204"/>
      </a:accent2>
      <a:accent3>
        <a:srgbClr val="595959"/>
      </a:accent3>
      <a:accent4>
        <a:srgbClr val="7EC234"/>
      </a:accent4>
      <a:accent5>
        <a:srgbClr val="D00000"/>
      </a:accent5>
      <a:accent6>
        <a:srgbClr val="A5A5A5"/>
      </a:accent6>
      <a:hlink>
        <a:srgbClr val="1B4298"/>
      </a:hlink>
      <a:folHlink>
        <a:srgbClr val="717171"/>
      </a:folHlink>
    </a:clrScheme>
    <a:fontScheme name="City of Houston - Presentation">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H-PD-PowerPoint-Template-20210428-v08.potx" id="{F991B782-3E31-4B6E-B7A7-5AB7ADECFAF6}" vid="{90ED045B-10C9-4B10-8E38-70C829FF9A58}"/>
    </a:ext>
  </a:extLst>
</a:theme>
</file>

<file path=ppt/theme/theme3.xml><?xml version="1.0" encoding="utf-8"?>
<a:theme xmlns:a="http://schemas.openxmlformats.org/drawingml/2006/main" name="CONTENT (with top bar)">
  <a:themeElements>
    <a:clrScheme name="City of Houston - Presentation Colors">
      <a:dk1>
        <a:sysClr val="windowText" lastClr="000000"/>
      </a:dk1>
      <a:lt1>
        <a:sysClr val="window" lastClr="FFFFFF"/>
      </a:lt1>
      <a:dk2>
        <a:srgbClr val="5585E2"/>
      </a:dk2>
      <a:lt2>
        <a:srgbClr val="F2F2F2"/>
      </a:lt2>
      <a:accent1>
        <a:srgbClr val="1B4298"/>
      </a:accent1>
      <a:accent2>
        <a:srgbClr val="FC9204"/>
      </a:accent2>
      <a:accent3>
        <a:srgbClr val="595959"/>
      </a:accent3>
      <a:accent4>
        <a:srgbClr val="7EC234"/>
      </a:accent4>
      <a:accent5>
        <a:srgbClr val="D00000"/>
      </a:accent5>
      <a:accent6>
        <a:srgbClr val="A5A5A5"/>
      </a:accent6>
      <a:hlink>
        <a:srgbClr val="1B4298"/>
      </a:hlink>
      <a:folHlink>
        <a:srgbClr val="717171"/>
      </a:folHlink>
    </a:clrScheme>
    <a:fontScheme name="City of Houston - Presentation">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H-PD-PowerPoint-Template-20210428-v08.potx" id="{F991B782-3E31-4B6E-B7A7-5AB7ADECFAF6}" vid="{611ED7D4-1ACA-40E5-8AB1-2BFD2469F0FA}"/>
    </a:ext>
  </a:extLst>
</a:theme>
</file>

<file path=ppt/theme/theme4.xml><?xml version="1.0" encoding="utf-8"?>
<a:theme xmlns:a="http://schemas.openxmlformats.org/drawingml/2006/main" name="CONTENT">
  <a:themeElements>
    <a:clrScheme name="City of Houston - Presentation Colors">
      <a:dk1>
        <a:sysClr val="windowText" lastClr="000000"/>
      </a:dk1>
      <a:lt1>
        <a:sysClr val="window" lastClr="FFFFFF"/>
      </a:lt1>
      <a:dk2>
        <a:srgbClr val="5585E2"/>
      </a:dk2>
      <a:lt2>
        <a:srgbClr val="F2F2F2"/>
      </a:lt2>
      <a:accent1>
        <a:srgbClr val="1B4298"/>
      </a:accent1>
      <a:accent2>
        <a:srgbClr val="FC9204"/>
      </a:accent2>
      <a:accent3>
        <a:srgbClr val="595959"/>
      </a:accent3>
      <a:accent4>
        <a:srgbClr val="7EC234"/>
      </a:accent4>
      <a:accent5>
        <a:srgbClr val="D00000"/>
      </a:accent5>
      <a:accent6>
        <a:srgbClr val="A5A5A5"/>
      </a:accent6>
      <a:hlink>
        <a:srgbClr val="1B4298"/>
      </a:hlink>
      <a:folHlink>
        <a:srgbClr val="717171"/>
      </a:folHlink>
    </a:clrScheme>
    <a:fontScheme name="City of Houston - Presentation">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H-PD-PowerPoint-Template-20210428-v08.potx" id="{F991B782-3E31-4B6E-B7A7-5AB7ADECFAF6}" vid="{9E49FA04-62CE-40F1-BF81-0EACEFEA8F8B}"/>
    </a:ext>
  </a:extLst>
</a:theme>
</file>

<file path=ppt/theme/theme5.xml><?xml version="1.0" encoding="utf-8"?>
<a:theme xmlns:a="http://schemas.openxmlformats.org/drawingml/2006/main" name="DIVIDERS">
  <a:themeElements>
    <a:clrScheme name="City of Houston - Presentation Colors">
      <a:dk1>
        <a:sysClr val="windowText" lastClr="000000"/>
      </a:dk1>
      <a:lt1>
        <a:sysClr val="window" lastClr="FFFFFF"/>
      </a:lt1>
      <a:dk2>
        <a:srgbClr val="5585E2"/>
      </a:dk2>
      <a:lt2>
        <a:srgbClr val="F2F2F2"/>
      </a:lt2>
      <a:accent1>
        <a:srgbClr val="1B4298"/>
      </a:accent1>
      <a:accent2>
        <a:srgbClr val="FC9204"/>
      </a:accent2>
      <a:accent3>
        <a:srgbClr val="595959"/>
      </a:accent3>
      <a:accent4>
        <a:srgbClr val="7EC234"/>
      </a:accent4>
      <a:accent5>
        <a:srgbClr val="D00000"/>
      </a:accent5>
      <a:accent6>
        <a:srgbClr val="A5A5A5"/>
      </a:accent6>
      <a:hlink>
        <a:srgbClr val="1B4298"/>
      </a:hlink>
      <a:folHlink>
        <a:srgbClr val="717171"/>
      </a:folHlink>
    </a:clrScheme>
    <a:fontScheme name="City of Houston - Presentation">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H-PD-PowerPoint-Template-20210428-v08.potx" id="{F991B782-3E31-4B6E-B7A7-5AB7ADECFAF6}" vid="{3CDB67D7-CE43-4B14-81C4-588BD9E0CA76}"/>
    </a:ext>
  </a:extLst>
</a:theme>
</file>

<file path=ppt/theme/theme6.xml><?xml version="1.0" encoding="utf-8"?>
<a:theme xmlns:a="http://schemas.openxmlformats.org/drawingml/2006/main" name="2_CONTENT (with top bar)">
  <a:themeElements>
    <a:clrScheme name="City of Houston - Presentation Colors">
      <a:dk1>
        <a:sysClr val="windowText" lastClr="000000"/>
      </a:dk1>
      <a:lt1>
        <a:sysClr val="window" lastClr="FFFFFF"/>
      </a:lt1>
      <a:dk2>
        <a:srgbClr val="5585E2"/>
      </a:dk2>
      <a:lt2>
        <a:srgbClr val="F2F2F2"/>
      </a:lt2>
      <a:accent1>
        <a:srgbClr val="1B4298"/>
      </a:accent1>
      <a:accent2>
        <a:srgbClr val="FC9204"/>
      </a:accent2>
      <a:accent3>
        <a:srgbClr val="595959"/>
      </a:accent3>
      <a:accent4>
        <a:srgbClr val="7EC234"/>
      </a:accent4>
      <a:accent5>
        <a:srgbClr val="D00000"/>
      </a:accent5>
      <a:accent6>
        <a:srgbClr val="A5A5A5"/>
      </a:accent6>
      <a:hlink>
        <a:srgbClr val="1B4298"/>
      </a:hlink>
      <a:folHlink>
        <a:srgbClr val="717171"/>
      </a:folHlink>
    </a:clrScheme>
    <a:fontScheme name="City of Houston - Presentation">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lanning General Presentation 20220314 - with NOTES.potx" id="{86415467-CB4B-4AF7-AF0E-D22CD33A1AA1}" vid="{70297293-ADCD-4051-B43B-ABD1DB959B62}"/>
    </a:ext>
  </a:extLst>
</a:theme>
</file>

<file path=ppt/theme/theme7.xml><?xml version="1.0" encoding="utf-8"?>
<a:theme xmlns:a="http://schemas.openxmlformats.org/drawingml/2006/main" name="1_CONTENT">
  <a:themeElements>
    <a:clrScheme name="City of Houston - Presentation Colors">
      <a:dk1>
        <a:sysClr val="windowText" lastClr="000000"/>
      </a:dk1>
      <a:lt1>
        <a:sysClr val="window" lastClr="FFFFFF"/>
      </a:lt1>
      <a:dk2>
        <a:srgbClr val="5585E2"/>
      </a:dk2>
      <a:lt2>
        <a:srgbClr val="F2F2F2"/>
      </a:lt2>
      <a:accent1>
        <a:srgbClr val="1B4298"/>
      </a:accent1>
      <a:accent2>
        <a:srgbClr val="FC9204"/>
      </a:accent2>
      <a:accent3>
        <a:srgbClr val="595959"/>
      </a:accent3>
      <a:accent4>
        <a:srgbClr val="7EC234"/>
      </a:accent4>
      <a:accent5>
        <a:srgbClr val="D00000"/>
      </a:accent5>
      <a:accent6>
        <a:srgbClr val="A5A5A5"/>
      </a:accent6>
      <a:hlink>
        <a:srgbClr val="1B4298"/>
      </a:hlink>
      <a:folHlink>
        <a:srgbClr val="717171"/>
      </a:folHlink>
    </a:clrScheme>
    <a:fontScheme name="City of Houston - Presentation">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lanning General Presentation 20210428.potx" id="{6AB5617F-A93F-4DEC-97E1-6368BD4F6536}" vid="{3E35E119-6218-4B68-9056-5B1DA3714385}"/>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56BC2C17EC3F24C98B22F375161A715" ma:contentTypeVersion="7" ma:contentTypeDescription="Create a new document." ma:contentTypeScope="" ma:versionID="255c4c18729caff4ed19b8f0a85fcda3">
  <xsd:schema xmlns:xsd="http://www.w3.org/2001/XMLSchema" xmlns:xs="http://www.w3.org/2001/XMLSchema" xmlns:p="http://schemas.microsoft.com/office/2006/metadata/properties" xmlns:ns2="007f1ca8-7d7c-4082-a42d-6e90259a0660" targetNamespace="http://schemas.microsoft.com/office/2006/metadata/properties" ma:root="true" ma:fieldsID="5fde17603ab4406eac4b464515d74208" ns2:_="">
    <xsd:import namespace="007f1ca8-7d7c-4082-a42d-6e90259a066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07f1ca8-7d7c-4082-a42d-6e90259a06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C0B36F7-6F3D-40BC-8B30-A7C3DA9E1294}">
  <ds:schemaRefs>
    <ds:schemaRef ds:uri="http://purl.org/dc/elements/1.1/"/>
    <ds:schemaRef ds:uri="http://schemas.microsoft.com/office/2006/documentManagement/types"/>
    <ds:schemaRef ds:uri="http://schemas.microsoft.com/office/infopath/2007/PartnerControls"/>
    <ds:schemaRef ds:uri="http://schemas.microsoft.com/office/2006/metadata/properties"/>
    <ds:schemaRef ds:uri="8b483ca4-4ddd-4dfc-bc37-4c4beba30b39"/>
    <ds:schemaRef ds:uri="http://purl.org/dc/terms/"/>
    <ds:schemaRef ds:uri="http://www.w3.org/XML/1998/namespace"/>
    <ds:schemaRef ds:uri="http://schemas.openxmlformats.org/package/2006/metadata/core-properties"/>
    <ds:schemaRef ds:uri="8e2416c6-c55e-4a6c-b140-81887ba7cb5f"/>
    <ds:schemaRef ds:uri="http://purl.org/dc/dcmitype/"/>
  </ds:schemaRefs>
</ds:datastoreItem>
</file>

<file path=customXml/itemProps2.xml><?xml version="1.0" encoding="utf-8"?>
<ds:datastoreItem xmlns:ds="http://schemas.openxmlformats.org/officeDocument/2006/customXml" ds:itemID="{7CE234D5-5011-4E50-9A18-A36634B6664B}">
  <ds:schemaRefs>
    <ds:schemaRef ds:uri="http://schemas.microsoft.com/sharepoint/v3/contenttype/forms"/>
  </ds:schemaRefs>
</ds:datastoreItem>
</file>

<file path=customXml/itemProps3.xml><?xml version="1.0" encoding="utf-8"?>
<ds:datastoreItem xmlns:ds="http://schemas.openxmlformats.org/officeDocument/2006/customXml" ds:itemID="{0D7C7B47-AB38-4947-9206-711AE292FEE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07f1ca8-7d7c-4082-a42d-6e90259a06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BAC Infrastructure Slides_May 2021</Template>
  <TotalTime>5296</TotalTime>
  <Words>312</Words>
  <Application>Microsoft Office PowerPoint</Application>
  <PresentationFormat>Widescreen</PresentationFormat>
  <Paragraphs>60</Paragraphs>
  <Slides>12</Slides>
  <Notes>2</Notes>
  <HiddenSlides>0</HiddenSlides>
  <MMClips>0</MMClips>
  <ScaleCrop>false</ScaleCrop>
  <HeadingPairs>
    <vt:vector size="6" baseType="variant">
      <vt:variant>
        <vt:lpstr>Fonts Used</vt:lpstr>
      </vt:variant>
      <vt:variant>
        <vt:i4>5</vt:i4>
      </vt:variant>
      <vt:variant>
        <vt:lpstr>Theme</vt:lpstr>
      </vt:variant>
      <vt:variant>
        <vt:i4>7</vt:i4>
      </vt:variant>
      <vt:variant>
        <vt:lpstr>Slide Titles</vt:lpstr>
      </vt:variant>
      <vt:variant>
        <vt:i4>12</vt:i4>
      </vt:variant>
    </vt:vector>
  </HeadingPairs>
  <TitlesOfParts>
    <vt:vector size="24" baseType="lpstr">
      <vt:lpstr>Arial</vt:lpstr>
      <vt:lpstr>Avenir Book</vt:lpstr>
      <vt:lpstr>Calibri</vt:lpstr>
      <vt:lpstr>Century Gothic</vt:lpstr>
      <vt:lpstr>Wingdings</vt:lpstr>
      <vt:lpstr>Title Slide #1</vt:lpstr>
      <vt:lpstr>Title Slide #2</vt:lpstr>
      <vt:lpstr>CONTENT (with top bar)</vt:lpstr>
      <vt:lpstr>CONTENT</vt:lpstr>
      <vt:lpstr>DIVIDERS</vt:lpstr>
      <vt:lpstr>2_CONTENT (with top bar)</vt:lpstr>
      <vt:lpstr>1_CONTENT</vt:lpstr>
      <vt:lpstr>PowerPoint Presentation</vt:lpstr>
      <vt:lpstr>Mission and Vision</vt:lpstr>
      <vt:lpstr>BAC Education Subcommittee Roll Call</vt:lpstr>
      <vt:lpstr>Microsoft Teams Meeting Instructions</vt:lpstr>
      <vt:lpstr>Agenda</vt:lpstr>
      <vt:lpstr>Director’s Report  Nicole Broussard Deputy Assistant Director,  Planning &amp; Development</vt:lpstr>
      <vt:lpstr>Chair’s Report  Leah Chambers Chair, Education Subcommittee Outside Voices</vt:lpstr>
      <vt:lpstr>Public Comment</vt:lpstr>
      <vt:lpstr>Open Forum</vt:lpstr>
      <vt:lpstr>Announcements and Events</vt:lpstr>
      <vt:lpstr>Announcements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Smith, Brian - PD</dc:creator>
  <cp:lastModifiedBy>Calvert, Wilson - PD</cp:lastModifiedBy>
  <cp:revision>161</cp:revision>
  <dcterms:created xsi:type="dcterms:W3CDTF">2021-05-13T19:50:08Z</dcterms:created>
  <dcterms:modified xsi:type="dcterms:W3CDTF">2024-12-18T16:26:30Z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0x010100956BC2C17EC3F24C98B22F375161A715</vt:lpwstr>
  </property>
</Properties>
</file>