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0910BE-9093-4177-84CA-F30056606B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0775E7-8755-4E18-A4A5-2EA2A7B891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6229350"/>
          </a:xfrm>
        </p:spPr>
      </p:pic>
    </p:spTree>
    <p:extLst>
      <p:ext uri="{BB962C8B-B14F-4D97-AF65-F5344CB8AC3E}">
        <p14:creationId xmlns:p14="http://schemas.microsoft.com/office/powerpoint/2010/main" val="1103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SWAT Team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96794"/>
              </p:ext>
            </p:extLst>
          </p:nvPr>
        </p:nvGraphicFramePr>
        <p:xfrm>
          <a:off x="1143000" y="1524000"/>
          <a:ext cx="6584440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esentation" r:id="rId3" imgW="4570388" imgH="3427437" progId="PowerPoint.Show.12">
                  <p:embed/>
                </p:oleObj>
              </mc:Choice>
              <mc:Fallback>
                <p:oleObj name="Presentation" r:id="rId3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524000"/>
                        <a:ext cx="6584440" cy="493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9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Water Action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Improvements: Ditch Widening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Driveway Culvert Replacement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Inlet Replacement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Side Lot Swales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Sewer Line Replacements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Funding:            $$ 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Issues:               De </a:t>
            </a:r>
            <a:r>
              <a:rPr lang="en-US" dirty="0" err="1" smtClean="0"/>
              <a:t>minimis</a:t>
            </a:r>
            <a:r>
              <a:rPr lang="en-US" dirty="0" smtClean="0"/>
              <a:t> Storage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Department Capabilities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Policy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2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dirty="0" smtClean="0"/>
              <a:t>Early Warning Systems</a:t>
            </a:r>
          </a:p>
          <a:p>
            <a:pPr marL="137160" indent="0" algn="ctr">
              <a:buNone/>
            </a:pPr>
            <a:r>
              <a:rPr lang="en-US" dirty="0" smtClean="0"/>
              <a:t>City-Wide Detention Plan</a:t>
            </a:r>
          </a:p>
          <a:p>
            <a:pPr marL="137160" indent="0" algn="ctr">
              <a:buNone/>
            </a:pPr>
            <a:r>
              <a:rPr lang="en-US" dirty="0" smtClean="0"/>
              <a:t>Task Force</a:t>
            </a:r>
          </a:p>
          <a:p>
            <a:pPr marL="137160" indent="0" algn="ctr">
              <a:buNone/>
            </a:pPr>
            <a:r>
              <a:rPr lang="en-US" dirty="0" smtClean="0"/>
              <a:t>Rebuild Transition Recommendations</a:t>
            </a:r>
          </a:p>
          <a:p>
            <a:pPr marL="137160" indent="0" algn="ctr">
              <a:buNone/>
            </a:pPr>
            <a:r>
              <a:rPr lang="en-US" dirty="0" smtClean="0"/>
              <a:t>Beyond the Federal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8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096000" cy="792162"/>
          </a:xfrm>
        </p:spPr>
        <p:txBody>
          <a:bodyPr/>
          <a:lstStyle/>
          <a:p>
            <a:r>
              <a:rPr lang="en-US" dirty="0" smtClean="0"/>
              <a:t>Long-Term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5715000" cy="33375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                     Other Federal Projects</a:t>
            </a:r>
          </a:p>
          <a:p>
            <a:pPr marL="137160" indent="0">
              <a:buNone/>
            </a:pPr>
            <a:r>
              <a:rPr lang="en-US" dirty="0" smtClean="0"/>
              <a:t>                              Public Trust</a:t>
            </a:r>
          </a:p>
          <a:p>
            <a:pPr marL="137160" indent="0">
              <a:buNone/>
            </a:pPr>
            <a:r>
              <a:rPr lang="en-US" dirty="0" smtClean="0"/>
              <a:t>                           Design Criteria</a:t>
            </a:r>
          </a:p>
          <a:p>
            <a:pPr marL="137160" indent="0">
              <a:buNone/>
            </a:pPr>
            <a:r>
              <a:rPr lang="en-US" dirty="0" smtClean="0"/>
              <a:t>                            Gray to 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1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Kingwood town Hall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October 11,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0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0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095375"/>
            <a:ext cx="6896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21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                          (Distinct Roles)                               </a:t>
            </a:r>
          </a:p>
          <a:p>
            <a:pPr marL="13716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FLOOD CONTROL                        DRAINAGE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(bayou to bay)                          (rooftop to bayou)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1724429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500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ome Flooding 311 Map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583680" cy="52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                  Drainage and Flood Control</a:t>
            </a:r>
          </a:p>
          <a:p>
            <a:pPr marL="137160" indent="0"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Common Goal, Common Taxpayer,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Common Sense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“KEEP THE WATER OUT OF MY HOME”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85" y="1447800"/>
            <a:ext cx="191603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1316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Ongoing Federal Flood Damage Reduction Project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Brays Bayou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Hunting Bayou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White Oak Bayou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Goal: Help expedite project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1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           Current Financial Arrangement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HCFCD----------50/50----------Corps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Proposed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HCFCD----------50/50----------Corps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|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COH --- (TWDB)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</a:p>
          <a:p>
            <a:pPr marL="13716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Federal, State, County &amp; City Participation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Mission -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Rebuild Houston Enterprise Fund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CIP                            Maintenance/Upgrade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(SWAT)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(Storm Water Action Team)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09716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201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Apex</vt:lpstr>
      <vt:lpstr>Presentation</vt:lpstr>
      <vt:lpstr>PowerPoint Presentation</vt:lpstr>
      <vt:lpstr> Kingwood town Hall </vt:lpstr>
      <vt:lpstr>PowerPoint Presentation</vt:lpstr>
      <vt:lpstr>Agency Mission</vt:lpstr>
      <vt:lpstr>Structural Flooding</vt:lpstr>
      <vt:lpstr>Public Demands</vt:lpstr>
      <vt:lpstr>Working Together</vt:lpstr>
      <vt:lpstr>Working Together</vt:lpstr>
      <vt:lpstr>Core Mission - Drainage</vt:lpstr>
      <vt:lpstr>SWAT Team Composition</vt:lpstr>
      <vt:lpstr>Storm Water Action Team</vt:lpstr>
      <vt:lpstr>Near-Term Initiatives</vt:lpstr>
      <vt:lpstr>Long-Term Initiatives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Houston Association</dc:title>
  <dc:creator>Administrator</dc:creator>
  <cp:lastModifiedBy>Cunningham, Katherine - CNL</cp:lastModifiedBy>
  <cp:revision>36</cp:revision>
  <cp:lastPrinted>2016-09-02T21:23:16Z</cp:lastPrinted>
  <dcterms:created xsi:type="dcterms:W3CDTF">2016-09-02T20:39:22Z</dcterms:created>
  <dcterms:modified xsi:type="dcterms:W3CDTF">2016-10-10T20:51:01Z</dcterms:modified>
</cp:coreProperties>
</file>