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2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9CA2-FB89-450E-8A68-78D56FF604CC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0D6C-1585-4F16-87BC-FB0E4CFC9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7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9CA2-FB89-450E-8A68-78D56FF604CC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0D6C-1585-4F16-87BC-FB0E4CFC9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1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9CA2-FB89-450E-8A68-78D56FF604CC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0D6C-1585-4F16-87BC-FB0E4CFC9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9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9CA2-FB89-450E-8A68-78D56FF604CC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0D6C-1585-4F16-87BC-FB0E4CFC9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5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9CA2-FB89-450E-8A68-78D56FF604CC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0D6C-1585-4F16-87BC-FB0E4CFC9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9CA2-FB89-450E-8A68-78D56FF604CC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0D6C-1585-4F16-87BC-FB0E4CFC9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5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9CA2-FB89-450E-8A68-78D56FF604CC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0D6C-1585-4F16-87BC-FB0E4CFC9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9CA2-FB89-450E-8A68-78D56FF604CC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0D6C-1585-4F16-87BC-FB0E4CFC9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3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9CA2-FB89-450E-8A68-78D56FF604CC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0D6C-1585-4F16-87BC-FB0E4CFC9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9CA2-FB89-450E-8A68-78D56FF604CC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0D6C-1585-4F16-87BC-FB0E4CFC9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83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9CA2-FB89-450E-8A68-78D56FF604CC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0D6C-1585-4F16-87BC-FB0E4CFC9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2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B9CA2-FB89-450E-8A68-78D56FF604CC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D0D6C-1585-4F16-87BC-FB0E4CFC9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5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28887" y="2528887"/>
            <a:ext cx="6858000" cy="180022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912620" y="4255602"/>
            <a:ext cx="1027176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San Jacinto Regional Watershed Master Drainage Plan</a:t>
            </a:r>
          </a:p>
          <a:p>
            <a:r>
              <a:rPr lang="en-US" sz="50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en-US" sz="50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October 17, 2019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5538"/>
          <a:stretch/>
        </p:blipFill>
        <p:spPr>
          <a:xfrm rot="5400000">
            <a:off x="17143" y="4842813"/>
            <a:ext cx="1788813" cy="170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3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6699380" y="569173"/>
            <a:ext cx="5430410" cy="550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Activities in Progress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11023" y="1315616"/>
            <a:ext cx="4531530" cy="40681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92D05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Evaluating historical storm events to calibrate model(s)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92D05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92D05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Developing mitigation alternatives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92D05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92D05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Working to develop plan for sedimentation and vegetation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33" y="130632"/>
            <a:ext cx="4993140" cy="392608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1" y="2366594"/>
            <a:ext cx="2814542" cy="441547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426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3119531" y="597162"/>
            <a:ext cx="5934277" cy="587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Looking Ahead 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(Anticipated Completion Dates)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7282" y="1684176"/>
            <a:ext cx="11821885" cy="34336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92D05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Vegetation and sediment control analysis – January 2020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92D05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92D05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92D05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Alternatives analysis (including H&amp;H) – March 2020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92D05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92D05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92D05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Project completion – Fall 2020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92D05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79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494515" y="167950"/>
            <a:ext cx="2020072" cy="5225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Resources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5324" y="752819"/>
            <a:ext cx="5055091" cy="27771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 smtClean="0">
              <a:solidFill>
                <a:srgbClr val="92D05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92D05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SanJacStudy.org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92D05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92D05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KnowYourWatershed.com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92D05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92D05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www.sjra.net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92D05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92D05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HarrisCountyFWS.org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92D05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25" y="3351305"/>
            <a:ext cx="3793332" cy="315967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42" t="4057" r="2208"/>
          <a:stretch/>
        </p:blipFill>
        <p:spPr>
          <a:xfrm>
            <a:off x="4422710" y="5217620"/>
            <a:ext cx="7520473" cy="1293358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139" b="1143"/>
          <a:stretch/>
        </p:blipFill>
        <p:spPr>
          <a:xfrm>
            <a:off x="6034730" y="167950"/>
            <a:ext cx="5908453" cy="480526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0948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3408790" y="187294"/>
            <a:ext cx="5306004" cy="550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Study</a:t>
            </a:r>
            <a:r>
              <a:rPr lang="en-US" sz="40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Partners</a:t>
            </a:r>
            <a:endParaRPr lang="en-US" sz="4000" b="1" dirty="0" smtClean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2710" y="840607"/>
            <a:ext cx="11291464" cy="2648302"/>
            <a:chOff x="462710" y="1838133"/>
            <a:chExt cx="11291464" cy="264830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2199" y="1843823"/>
              <a:ext cx="2671975" cy="264261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1020" y="1838133"/>
              <a:ext cx="2642612" cy="264261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3889" y="1838133"/>
              <a:ext cx="2648564" cy="26426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2710" y="1838133"/>
              <a:ext cx="2642612" cy="2642612"/>
            </a:xfrm>
            <a:prstGeom prst="rect">
              <a:avLst/>
            </a:prstGeom>
          </p:spPr>
        </p:pic>
      </p:grpSp>
      <p:sp>
        <p:nvSpPr>
          <p:cNvPr id="27" name="Title 1"/>
          <p:cNvSpPr txBox="1">
            <a:spLocks/>
          </p:cNvSpPr>
          <p:nvPr/>
        </p:nvSpPr>
        <p:spPr>
          <a:xfrm>
            <a:off x="2104060" y="6023053"/>
            <a:ext cx="7915463" cy="550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92D05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Project Budget  = $2.7 million</a:t>
            </a:r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509" y="3368799"/>
            <a:ext cx="2648564" cy="264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32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333" y="201814"/>
            <a:ext cx="4965692" cy="6435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004" y="201814"/>
            <a:ext cx="4954264" cy="643536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86886" y="201814"/>
            <a:ext cx="283026" cy="550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solidFill>
                  <a:srgbClr val="92D05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86886" y="566088"/>
            <a:ext cx="283026" cy="550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solidFill>
                  <a:srgbClr val="92D05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86886" y="930362"/>
            <a:ext cx="283026" cy="550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solidFill>
                  <a:srgbClr val="92D05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86886" y="1459493"/>
            <a:ext cx="283026" cy="550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6886" y="1989011"/>
            <a:ext cx="283026" cy="550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86886" y="2353285"/>
            <a:ext cx="283026" cy="550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86886" y="2739325"/>
            <a:ext cx="283026" cy="550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solidFill>
                  <a:srgbClr val="92D05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86886" y="3222536"/>
            <a:ext cx="283026" cy="550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solidFill>
                  <a:srgbClr val="92D05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86886" y="3632730"/>
            <a:ext cx="283026" cy="550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solidFill>
                  <a:srgbClr val="92D05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86886" y="4166923"/>
            <a:ext cx="283026" cy="550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solidFill>
                  <a:srgbClr val="92D05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86886" y="4539755"/>
            <a:ext cx="283026" cy="550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solidFill>
                  <a:srgbClr val="92D05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86886" y="4896275"/>
            <a:ext cx="283026" cy="550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86886" y="5331712"/>
            <a:ext cx="283026" cy="550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786886" y="5727874"/>
            <a:ext cx="283026" cy="550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86886" y="6115868"/>
            <a:ext cx="283026" cy="550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58793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82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75" y="183153"/>
            <a:ext cx="4965692" cy="6435360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6049350" y="-80071"/>
            <a:ext cx="5306004" cy="550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Goals</a:t>
            </a:r>
          </a:p>
        </p:txBody>
      </p:sp>
      <p:sp>
        <p:nvSpPr>
          <p:cNvPr id="6" name="Rectangle 5"/>
          <p:cNvSpPr/>
          <p:nvPr/>
        </p:nvSpPr>
        <p:spPr>
          <a:xfrm>
            <a:off x="475861" y="2416629"/>
            <a:ext cx="3004457" cy="73711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494175" y="470434"/>
            <a:ext cx="6436448" cy="1573209"/>
            <a:chOff x="5494176" y="992963"/>
            <a:chExt cx="6436448" cy="157320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94176" y="992963"/>
              <a:ext cx="6436448" cy="1573209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494176" y="996880"/>
              <a:ext cx="6436448" cy="1569291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Straight Connector 27"/>
          <p:cNvCxnSpPr/>
          <p:nvPr/>
        </p:nvCxnSpPr>
        <p:spPr>
          <a:xfrm flipV="1">
            <a:off x="3480318" y="470434"/>
            <a:ext cx="2013857" cy="1946196"/>
          </a:xfrm>
          <a:prstGeom prst="lin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480318" y="2043642"/>
            <a:ext cx="2013857" cy="1110106"/>
          </a:xfrm>
          <a:prstGeom prst="lin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37633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82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75" y="183153"/>
            <a:ext cx="4965692" cy="6435360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6049350" y="-80067"/>
            <a:ext cx="5306004" cy="550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Goals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94175" y="470438"/>
            <a:ext cx="6436448" cy="1573209"/>
            <a:chOff x="5494176" y="992963"/>
            <a:chExt cx="6436448" cy="157320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94176" y="992963"/>
              <a:ext cx="6436448" cy="1573209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494176" y="996880"/>
              <a:ext cx="6436448" cy="1569291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6059397" y="1996739"/>
            <a:ext cx="5306004" cy="550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Process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494175" y="2546988"/>
            <a:ext cx="6436448" cy="1597329"/>
            <a:chOff x="5494175" y="3787975"/>
            <a:chExt cx="6436448" cy="159732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94175" y="3787975"/>
              <a:ext cx="6436448" cy="159732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494175" y="3793788"/>
              <a:ext cx="6436448" cy="1591515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75860" y="3177568"/>
            <a:ext cx="3004458" cy="75062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480318" y="2546988"/>
            <a:ext cx="2013857" cy="656248"/>
          </a:xfrm>
          <a:prstGeom prst="lin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80318" y="3938393"/>
            <a:ext cx="2013857" cy="205923"/>
          </a:xfrm>
          <a:prstGeom prst="lin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53276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82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75" y="183153"/>
            <a:ext cx="4965692" cy="6435360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6049350" y="-80067"/>
            <a:ext cx="5306004" cy="550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Goals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94175" y="470438"/>
            <a:ext cx="6436448" cy="1573209"/>
            <a:chOff x="5494176" y="992963"/>
            <a:chExt cx="6436448" cy="157320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94176" y="992963"/>
              <a:ext cx="6436448" cy="1573209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494176" y="996880"/>
              <a:ext cx="6436448" cy="1569291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6059397" y="1996729"/>
            <a:ext cx="5306004" cy="550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Process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494175" y="2546978"/>
            <a:ext cx="6436448" cy="1597329"/>
            <a:chOff x="5494175" y="3787975"/>
            <a:chExt cx="6436448" cy="159732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94175" y="3787975"/>
              <a:ext cx="6436448" cy="159732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494175" y="3793788"/>
              <a:ext cx="6436448" cy="1591515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75860" y="3952010"/>
            <a:ext cx="3004458" cy="101187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59397" y="4097133"/>
            <a:ext cx="5306004" cy="550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Information Gained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1515" y="4597680"/>
            <a:ext cx="6439108" cy="215767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491515" y="4597678"/>
            <a:ext cx="6439108" cy="215767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3480318" y="3952010"/>
            <a:ext cx="2011197" cy="645668"/>
          </a:xfrm>
          <a:prstGeom prst="lin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480318" y="4963886"/>
            <a:ext cx="2011197" cy="1791471"/>
          </a:xfrm>
          <a:prstGeom prst="lin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Rectangle 21"/>
          <p:cNvSpPr/>
          <p:nvPr/>
        </p:nvSpPr>
        <p:spPr>
          <a:xfrm>
            <a:off x="8612155" y="4647638"/>
            <a:ext cx="2883159" cy="25093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47561" y="5149177"/>
            <a:ext cx="3178797" cy="25093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918718" y="6154655"/>
            <a:ext cx="2954693" cy="25093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8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82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6105333" y="121298"/>
            <a:ext cx="5306004" cy="550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Study Area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1" y="121298"/>
            <a:ext cx="5130744" cy="660324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2495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82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6105333" y="121298"/>
            <a:ext cx="5306004" cy="550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Study Area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1" y="121298"/>
            <a:ext cx="5130744" cy="660324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20"/>
          <a:stretch/>
        </p:blipFill>
        <p:spPr>
          <a:xfrm>
            <a:off x="5459576" y="761891"/>
            <a:ext cx="2975298" cy="596265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182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6105333" y="121298"/>
            <a:ext cx="5306004" cy="550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Study Area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1" y="121298"/>
            <a:ext cx="5130744" cy="660324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20"/>
          <a:stretch/>
        </p:blipFill>
        <p:spPr>
          <a:xfrm>
            <a:off x="5459576" y="761891"/>
            <a:ext cx="2975298" cy="596265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9975" y="761891"/>
            <a:ext cx="3303895" cy="596265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9782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-183500" y="1035703"/>
            <a:ext cx="5306004" cy="550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Completed Major Activities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360" t="1908" r="1495" b="3613"/>
          <a:stretch/>
        </p:blipFill>
        <p:spPr>
          <a:xfrm>
            <a:off x="4976397" y="191277"/>
            <a:ext cx="7041432" cy="647078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03737" y="1586208"/>
            <a:ext cx="4531530" cy="37975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92D05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Reviewed and collected data on existing conditions / developed existing conditions model(s)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92D05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92D05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Held workshop to review previously identified alternatives</a:t>
            </a:r>
          </a:p>
        </p:txBody>
      </p:sp>
    </p:spTree>
    <p:extLst>
      <p:ext uri="{BB962C8B-B14F-4D97-AF65-F5344CB8AC3E}">
        <p14:creationId xmlns:p14="http://schemas.microsoft.com/office/powerpoint/2010/main" val="107229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F71F8402A148458A5AB80DF5ED2222" ma:contentTypeVersion="0" ma:contentTypeDescription="Create a new document." ma:contentTypeScope="" ma:versionID="2e8df088b9bf4fb993af5cb5b9a0d42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9A1EFF-28BF-41CE-B162-CBCDBDA34C9E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7FEDB5C-61C7-47E1-91DF-A5AEBCEBAB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4BF58D-B740-449F-93A6-92B6619986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3296</TotalTime>
  <Words>122</Words>
  <Application>Microsoft Office PowerPoint</Application>
  <PresentationFormat>Widescreen</PresentationFormat>
  <Paragraphs>56</Paragraphs>
  <Slides>13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Book Antiqua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 Bowman</dc:creator>
  <cp:lastModifiedBy>Matt Barrett</cp:lastModifiedBy>
  <cp:revision>46</cp:revision>
  <dcterms:created xsi:type="dcterms:W3CDTF">2019-09-24T20:30:42Z</dcterms:created>
  <dcterms:modified xsi:type="dcterms:W3CDTF">2019-10-15T20:15:31Z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0x010100CFF71F8402A148458A5AB80DF5ED2222</vt:lpwstr>
  </property>
</Properties>
</file>