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6"/>
  </p:notesMasterIdLst>
  <p:sldIdLst>
    <p:sldId id="256" r:id="rId2"/>
    <p:sldId id="259" r:id="rId3"/>
    <p:sldId id="257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8C4B51-06DA-4FAD-9017-88A07A29DE3B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45E61-C94B-4B75-89A0-F3BF58EAF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47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1A1FB-96F5-4CEB-9308-B68D68AAB2E2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2E6DC-568E-424D-BB68-74288A1C8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0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1A1FB-96F5-4CEB-9308-B68D68AAB2E2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2E6DC-568E-424D-BB68-74288A1C8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448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1A1FB-96F5-4CEB-9308-B68D68AAB2E2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2E6DC-568E-424D-BB68-74288A1C8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592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1A1FB-96F5-4CEB-9308-B68D68AAB2E2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2E6DC-568E-424D-BB68-74288A1C8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845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1A1FB-96F5-4CEB-9308-B68D68AAB2E2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2E6DC-568E-424D-BB68-74288A1C8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474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1A1FB-96F5-4CEB-9308-B68D68AAB2E2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2E6DC-568E-424D-BB68-74288A1C8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492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1A1FB-96F5-4CEB-9308-B68D68AAB2E2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2E6DC-568E-424D-BB68-74288A1C8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821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1A1FB-96F5-4CEB-9308-B68D68AAB2E2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2E6DC-568E-424D-BB68-74288A1C8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607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1A1FB-96F5-4CEB-9308-B68D68AAB2E2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2E6DC-568E-424D-BB68-74288A1C8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327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1A1FB-96F5-4CEB-9308-B68D68AAB2E2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2E6DC-568E-424D-BB68-74288A1C8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572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1A1FB-96F5-4CEB-9308-B68D68AAB2E2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2E6DC-568E-424D-BB68-74288A1C8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855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1A1FB-96F5-4CEB-9308-B68D68AAB2E2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2E6DC-568E-424D-BB68-74288A1C8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867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156431\Desktop\Flooding and Storm Surge Symposium\Agenda\floodingstormsurge_bann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102" y="327211"/>
            <a:ext cx="71628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156431\Desktop\Flooding and Storm Surge Symposium\Agenda\ACEC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89411"/>
            <a:ext cx="2437738" cy="117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e156431\Desktop\Flooding and Storm Surge Symposium\Agenda\COH Sea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865" y="4263326"/>
            <a:ext cx="1797273" cy="174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e156431\Desktop\Flooding and Storm Surge Symposium\Agenda\HAR 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562600"/>
            <a:ext cx="1098741" cy="1098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e156431\Desktop\Flooding and Storm Surge Symposium\Agenda\HGAC 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602382"/>
            <a:ext cx="1018382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e156431\Desktop\Flooding and Storm Surge Symposium\Agenda\AIA houston 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115498"/>
            <a:ext cx="1897253" cy="1897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138" y="6150942"/>
            <a:ext cx="3273531" cy="48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0433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416" y="35859"/>
            <a:ext cx="8229600" cy="1143000"/>
          </a:xfrm>
        </p:spPr>
        <p:txBody>
          <a:bodyPr/>
          <a:lstStyle/>
          <a:p>
            <a:r>
              <a:rPr lang="en-US" dirty="0" smtClean="0"/>
              <a:t>April 17-18, 2016 Flood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62416" y="1066800"/>
            <a:ext cx="7893031" cy="5624776"/>
            <a:chOff x="779646" y="838200"/>
            <a:chExt cx="8364354" cy="5960654"/>
          </a:xfrm>
        </p:grpSpPr>
        <p:pic>
          <p:nvPicPr>
            <p:cNvPr id="5" name="Picture 4" descr="S:\Chief Engineer\FWIPS\Floods\Major Floods\April 18, 2016 Flood\Rainfall\Rainfall Freq Bands\12hourPeakRainfall_April2016.jpg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66800" y="838200"/>
              <a:ext cx="8077200" cy="59572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 descr="S:\Chief Engineer\FWIPS\Floods\Major Floods\April 18, 2016 Flood\Rainfall\Rainfall Freq Bands\12hourPeakRainfall_April2016.jpg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79646" y="5573027"/>
              <a:ext cx="2649354" cy="1225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03062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ctive Federal Flood Damage Reduction Projects_11x17_300dpi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200"/>
            <a:ext cx="9144000" cy="643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689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006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Cypress Creek Overflow Management Plan: Plan </a:t>
            </a:r>
            <a:r>
              <a:rPr lang="en-US" sz="2800" dirty="0" smtClean="0"/>
              <a:t>5</a:t>
            </a:r>
            <a:endParaRPr lang="en-US" sz="28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74006"/>
            <a:ext cx="7620000" cy="5622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580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</TotalTime>
  <Words>13</Words>
  <Application>Microsoft Office PowerPoint</Application>
  <PresentationFormat>On-screen Show (4:3)</PresentationFormat>
  <Paragraphs>2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April 17-18, 2016 Flood</vt:lpstr>
      <vt:lpstr>PowerPoint Presentation</vt:lpstr>
      <vt:lpstr>Cypress Creek Overflow Management Plan: Plan 5</vt:lpstr>
    </vt:vector>
  </TitlesOfParts>
  <Company>City of Houston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Retta, Julia - CNL</dc:creator>
  <cp:lastModifiedBy>Retta, Julia - CNL</cp:lastModifiedBy>
  <cp:revision>9</cp:revision>
  <dcterms:created xsi:type="dcterms:W3CDTF">2017-01-13T15:47:39Z</dcterms:created>
  <dcterms:modified xsi:type="dcterms:W3CDTF">2017-01-17T17:25:56Z</dcterms:modified>
</cp:coreProperties>
</file>