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0" r:id="rId5"/>
  </p:sldMasterIdLst>
  <p:notesMasterIdLst>
    <p:notesMasterId r:id="rId18"/>
  </p:notesMasterIdLst>
  <p:handoutMasterIdLst>
    <p:handoutMasterId r:id="rId19"/>
  </p:handoutMasterIdLst>
  <p:sldIdLst>
    <p:sldId id="665" r:id="rId6"/>
    <p:sldId id="699" r:id="rId7"/>
    <p:sldId id="719" r:id="rId8"/>
    <p:sldId id="718" r:id="rId9"/>
    <p:sldId id="713" r:id="rId10"/>
    <p:sldId id="704" r:id="rId11"/>
    <p:sldId id="714" r:id="rId12"/>
    <p:sldId id="720" r:id="rId13"/>
    <p:sldId id="715" r:id="rId14"/>
    <p:sldId id="716" r:id="rId15"/>
    <p:sldId id="717" r:id="rId16"/>
    <p:sldId id="691"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guide id="3" orient="horz" pos="2928" userDrawn="1">
          <p15:clr>
            <a:srgbClr val="A4A3A4"/>
          </p15:clr>
        </p15:guide>
        <p15:guide id="4"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oper, Nikki - HPC-ARA" initials="CN-H" lastIdx="4" clrIdx="0">
    <p:extLst>
      <p:ext uri="{19B8F6BF-5375-455C-9EA6-DF929625EA0E}">
        <p15:presenceInfo xmlns:p15="http://schemas.microsoft.com/office/powerpoint/2012/main" userId="S::Nikki.Cooper@houstontx.gov::307410c9-8849-4d19-b781-0e7cdc252385" providerId="AD"/>
      </p:ext>
    </p:extLst>
  </p:cmAuthor>
  <p:cmAuthor id="2" name="Cottingham, Lara - ARA" initials="LC" lastIdx="6" clrIdx="1">
    <p:extLst>
      <p:ext uri="{19B8F6BF-5375-455C-9EA6-DF929625EA0E}">
        <p15:presenceInfo xmlns:p15="http://schemas.microsoft.com/office/powerpoint/2012/main" userId="Cottingham, Lara - 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746"/>
    <a:srgbClr val="E6EDF6"/>
    <a:srgbClr val="CF1F62"/>
    <a:srgbClr val="C22C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EEC15B-5932-427B-840E-6836ABE6DBC5}" v="16" dt="2020-12-17T18:15:31.202"/>
    <p1510:client id="{D15C294D-EFEC-46A6-9601-E6196A21B324}" v="15" dt="2020-12-16T18:47:27.9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213" autoAdjust="0"/>
  </p:normalViewPr>
  <p:slideViewPr>
    <p:cSldViewPr snapToGrid="0">
      <p:cViewPr varScale="1">
        <p:scale>
          <a:sx n="61" d="100"/>
          <a:sy n="61" d="100"/>
        </p:scale>
        <p:origin x="1836"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4"/>
        <p:guide pos="2200"/>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4"/>
            <a:ext cx="3038475" cy="464981"/>
          </a:xfrm>
          <a:prstGeom prst="rect">
            <a:avLst/>
          </a:prstGeom>
        </p:spPr>
        <p:txBody>
          <a:bodyPr vert="horz" wrap="square" lIns="91609" tIns="45804" rIns="91609" bIns="45804"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sz="quarter" idx="1"/>
          </p:nvPr>
        </p:nvSpPr>
        <p:spPr>
          <a:xfrm>
            <a:off x="3970342" y="4"/>
            <a:ext cx="3038475" cy="464981"/>
          </a:xfrm>
          <a:prstGeom prst="rect">
            <a:avLst/>
          </a:prstGeom>
        </p:spPr>
        <p:txBody>
          <a:bodyPr vert="horz" wrap="square" lIns="91609" tIns="45804" rIns="91609" bIns="45804" numCol="1" anchor="t" anchorCtr="0" compatLnSpc="1">
            <a:prstTxWarp prst="textNoShape">
              <a:avLst/>
            </a:prstTxWarp>
          </a:bodyPr>
          <a:lstStyle>
            <a:lvl1pPr algn="r">
              <a:defRPr sz="1200"/>
            </a:lvl1pPr>
          </a:lstStyle>
          <a:p>
            <a:fld id="{67B79682-6D08-430A-8397-1F136B912076}" type="datetimeFigureOut">
              <a:rPr lang="en-US" altLang="en-US"/>
              <a:pPr/>
              <a:t>12/17/2020</a:t>
            </a:fld>
            <a:endParaRPr lang="en-US" altLang="en-US"/>
          </a:p>
        </p:txBody>
      </p:sp>
      <p:sp>
        <p:nvSpPr>
          <p:cNvPr id="4" name="Footer Placeholder 3"/>
          <p:cNvSpPr>
            <a:spLocks noGrp="1"/>
          </p:cNvSpPr>
          <p:nvPr>
            <p:ph type="ftr" sz="quarter" idx="2"/>
          </p:nvPr>
        </p:nvSpPr>
        <p:spPr>
          <a:xfrm>
            <a:off x="6" y="8829826"/>
            <a:ext cx="3038475" cy="464981"/>
          </a:xfrm>
          <a:prstGeom prst="rect">
            <a:avLst/>
          </a:prstGeom>
        </p:spPr>
        <p:txBody>
          <a:bodyPr vert="horz" wrap="square" lIns="91609" tIns="45804" rIns="91609" bIns="45804" numCol="1" anchor="b" anchorCtr="0" compatLnSpc="1">
            <a:prstTxWarp prst="textNoShape">
              <a:avLst/>
            </a:prstTxWarp>
          </a:bodyPr>
          <a:lstStyle>
            <a:lvl1pPr>
              <a:defRPr sz="1200"/>
            </a:lvl1pPr>
          </a:lstStyle>
          <a:p>
            <a:endParaRPr lang="en-US" altLang="en-US"/>
          </a:p>
        </p:txBody>
      </p:sp>
      <p:sp>
        <p:nvSpPr>
          <p:cNvPr id="5" name="Slide Number Placeholder 4"/>
          <p:cNvSpPr>
            <a:spLocks noGrp="1"/>
          </p:cNvSpPr>
          <p:nvPr>
            <p:ph type="sldNum" sz="quarter" idx="3"/>
          </p:nvPr>
        </p:nvSpPr>
        <p:spPr>
          <a:xfrm>
            <a:off x="3970342" y="8829826"/>
            <a:ext cx="3038475" cy="464981"/>
          </a:xfrm>
          <a:prstGeom prst="rect">
            <a:avLst/>
          </a:prstGeom>
        </p:spPr>
        <p:txBody>
          <a:bodyPr vert="horz" wrap="square" lIns="91609" tIns="45804" rIns="91609" bIns="45804" numCol="1" anchor="b" anchorCtr="0" compatLnSpc="1">
            <a:prstTxWarp prst="textNoShape">
              <a:avLst/>
            </a:prstTxWarp>
          </a:bodyPr>
          <a:lstStyle>
            <a:lvl1pPr algn="r">
              <a:defRPr sz="1200"/>
            </a:lvl1pPr>
          </a:lstStyle>
          <a:p>
            <a:fld id="{2E2FBC40-79EB-4C03-A20C-B6CD7AA15EEA}" type="slidenum">
              <a:rPr lang="en-US" altLang="en-US"/>
              <a:pPr/>
              <a:t>‹#›</a:t>
            </a:fld>
            <a:endParaRPr lang="en-US" altLang="en-US"/>
          </a:p>
        </p:txBody>
      </p:sp>
    </p:spTree>
    <p:extLst>
      <p:ext uri="{BB962C8B-B14F-4D97-AF65-F5344CB8AC3E}">
        <p14:creationId xmlns:p14="http://schemas.microsoft.com/office/powerpoint/2010/main" val="2843533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4"/>
            <a:ext cx="3038475" cy="464981"/>
          </a:xfrm>
          <a:prstGeom prst="rect">
            <a:avLst/>
          </a:prstGeom>
        </p:spPr>
        <p:txBody>
          <a:bodyPr vert="horz" wrap="square" lIns="93001" tIns="46500" rIns="93001" bIns="46500"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idx="1"/>
          </p:nvPr>
        </p:nvSpPr>
        <p:spPr>
          <a:xfrm>
            <a:off x="3970342" y="4"/>
            <a:ext cx="3038475" cy="464981"/>
          </a:xfrm>
          <a:prstGeom prst="rect">
            <a:avLst/>
          </a:prstGeom>
        </p:spPr>
        <p:txBody>
          <a:bodyPr vert="horz" wrap="square" lIns="93001" tIns="46500" rIns="93001" bIns="46500" numCol="1" anchor="t" anchorCtr="0" compatLnSpc="1">
            <a:prstTxWarp prst="textNoShape">
              <a:avLst/>
            </a:prstTxWarp>
          </a:bodyPr>
          <a:lstStyle>
            <a:lvl1pPr algn="r">
              <a:defRPr sz="1200"/>
            </a:lvl1pPr>
          </a:lstStyle>
          <a:p>
            <a:fld id="{0F68B561-1841-494E-81F9-23724D81CD2D}" type="datetimeFigureOut">
              <a:rPr lang="en-US" altLang="en-US"/>
              <a:pPr/>
              <a:t>12/17/2020</a:t>
            </a:fld>
            <a:endParaRPr lang="en-US" altLang="en-US"/>
          </a:p>
        </p:txBody>
      </p:sp>
      <p:sp>
        <p:nvSpPr>
          <p:cNvPr id="4" name="Slide Image Placeholder 3"/>
          <p:cNvSpPr>
            <a:spLocks noGrp="1" noRot="1" noChangeAspect="1"/>
          </p:cNvSpPr>
          <p:nvPr>
            <p:ph type="sldImg" idx="2"/>
          </p:nvPr>
        </p:nvSpPr>
        <p:spPr>
          <a:xfrm>
            <a:off x="1179513" y="693738"/>
            <a:ext cx="4651375" cy="3487737"/>
          </a:xfrm>
          <a:prstGeom prst="rect">
            <a:avLst/>
          </a:prstGeom>
          <a:noFill/>
          <a:ln w="12700">
            <a:solidFill>
              <a:prstClr val="black"/>
            </a:solidFill>
          </a:ln>
        </p:spPr>
        <p:txBody>
          <a:bodyPr vert="horz" lIns="93001" tIns="46500" rIns="93001" bIns="46500" rtlCol="0" anchor="ctr"/>
          <a:lstStyle/>
          <a:p>
            <a:pPr lvl="0"/>
            <a:endParaRPr lang="en-US" noProof="0"/>
          </a:p>
        </p:txBody>
      </p:sp>
      <p:sp>
        <p:nvSpPr>
          <p:cNvPr id="5" name="Notes Placeholder 4"/>
          <p:cNvSpPr>
            <a:spLocks noGrp="1"/>
          </p:cNvSpPr>
          <p:nvPr>
            <p:ph type="body" sz="quarter" idx="3"/>
          </p:nvPr>
        </p:nvSpPr>
        <p:spPr>
          <a:xfrm>
            <a:off x="701676" y="4416515"/>
            <a:ext cx="5607050" cy="4183220"/>
          </a:xfrm>
          <a:prstGeom prst="rect">
            <a:avLst/>
          </a:prstGeom>
        </p:spPr>
        <p:txBody>
          <a:bodyPr vert="horz" lIns="93001" tIns="46500" rIns="93001" bIns="4650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6" y="8829826"/>
            <a:ext cx="3038475" cy="464981"/>
          </a:xfrm>
          <a:prstGeom prst="rect">
            <a:avLst/>
          </a:prstGeom>
        </p:spPr>
        <p:txBody>
          <a:bodyPr vert="horz" wrap="square" lIns="93001" tIns="46500" rIns="93001" bIns="46500" numCol="1" anchor="b" anchorCtr="0" compatLnSpc="1">
            <a:prstTxWarp prst="textNoShape">
              <a:avLst/>
            </a:prstTxWarp>
          </a:bodyPr>
          <a:lstStyle>
            <a:lvl1pPr>
              <a:defRPr sz="1200"/>
            </a:lvl1pPr>
          </a:lstStyle>
          <a:p>
            <a:endParaRPr lang="en-US" altLang="en-US"/>
          </a:p>
        </p:txBody>
      </p:sp>
      <p:sp>
        <p:nvSpPr>
          <p:cNvPr id="7" name="Slide Number Placeholder 6"/>
          <p:cNvSpPr>
            <a:spLocks noGrp="1"/>
          </p:cNvSpPr>
          <p:nvPr>
            <p:ph type="sldNum" sz="quarter" idx="5"/>
          </p:nvPr>
        </p:nvSpPr>
        <p:spPr>
          <a:xfrm>
            <a:off x="3970342" y="8829826"/>
            <a:ext cx="3038475" cy="464981"/>
          </a:xfrm>
          <a:prstGeom prst="rect">
            <a:avLst/>
          </a:prstGeom>
        </p:spPr>
        <p:txBody>
          <a:bodyPr vert="horz" wrap="square" lIns="93001" tIns="46500" rIns="93001" bIns="46500" numCol="1" anchor="b" anchorCtr="0" compatLnSpc="1">
            <a:prstTxWarp prst="textNoShape">
              <a:avLst/>
            </a:prstTxWarp>
          </a:bodyPr>
          <a:lstStyle>
            <a:lvl1pPr algn="r">
              <a:defRPr sz="1200"/>
            </a:lvl1pPr>
          </a:lstStyle>
          <a:p>
            <a:fld id="{18586329-D906-4814-A94D-8478C86AFAF8}" type="slidenum">
              <a:rPr lang="en-US" altLang="en-US"/>
              <a:pPr/>
              <a:t>‹#›</a:t>
            </a:fld>
            <a:endParaRPr lang="en-US" altLang="en-US"/>
          </a:p>
        </p:txBody>
      </p:sp>
    </p:spTree>
    <p:extLst>
      <p:ext uri="{BB962C8B-B14F-4D97-AF65-F5344CB8AC3E}">
        <p14:creationId xmlns:p14="http://schemas.microsoft.com/office/powerpoint/2010/main" val="13592842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483-8743-41C2-846C-DF8FE3810E0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669257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10</a:t>
            </a:fld>
            <a:endParaRPr lang="en-US" altLang="en-US"/>
          </a:p>
        </p:txBody>
      </p:sp>
    </p:spTree>
    <p:extLst>
      <p:ext uri="{BB962C8B-B14F-4D97-AF65-F5344CB8AC3E}">
        <p14:creationId xmlns:p14="http://schemas.microsoft.com/office/powerpoint/2010/main" val="1770261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11</a:t>
            </a:fld>
            <a:endParaRPr lang="en-US" altLang="en-US"/>
          </a:p>
        </p:txBody>
      </p:sp>
    </p:spTree>
    <p:extLst>
      <p:ext uri="{BB962C8B-B14F-4D97-AF65-F5344CB8AC3E}">
        <p14:creationId xmlns:p14="http://schemas.microsoft.com/office/powerpoint/2010/main" val="1920449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12</a:t>
            </a:fld>
            <a:endParaRPr lang="en-US" altLang="en-US"/>
          </a:p>
        </p:txBody>
      </p:sp>
    </p:spTree>
    <p:extLst>
      <p:ext uri="{BB962C8B-B14F-4D97-AF65-F5344CB8AC3E}">
        <p14:creationId xmlns:p14="http://schemas.microsoft.com/office/powerpoint/2010/main" val="2322143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2</a:t>
            </a:fld>
            <a:endParaRPr lang="en-US" altLang="en-US"/>
          </a:p>
        </p:txBody>
      </p:sp>
    </p:spTree>
    <p:extLst>
      <p:ext uri="{BB962C8B-B14F-4D97-AF65-F5344CB8AC3E}">
        <p14:creationId xmlns:p14="http://schemas.microsoft.com/office/powerpoint/2010/main" val="1547894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3</a:t>
            </a:fld>
            <a:endParaRPr lang="en-US" altLang="en-US"/>
          </a:p>
        </p:txBody>
      </p:sp>
    </p:spTree>
    <p:extLst>
      <p:ext uri="{BB962C8B-B14F-4D97-AF65-F5344CB8AC3E}">
        <p14:creationId xmlns:p14="http://schemas.microsoft.com/office/powerpoint/2010/main" val="4070665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4</a:t>
            </a:fld>
            <a:endParaRPr lang="en-US" altLang="en-US"/>
          </a:p>
        </p:txBody>
      </p:sp>
    </p:spTree>
    <p:extLst>
      <p:ext uri="{BB962C8B-B14F-4D97-AF65-F5344CB8AC3E}">
        <p14:creationId xmlns:p14="http://schemas.microsoft.com/office/powerpoint/2010/main" val="3636528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5</a:t>
            </a:fld>
            <a:endParaRPr lang="en-US" altLang="en-US"/>
          </a:p>
        </p:txBody>
      </p:sp>
    </p:spTree>
    <p:extLst>
      <p:ext uri="{BB962C8B-B14F-4D97-AF65-F5344CB8AC3E}">
        <p14:creationId xmlns:p14="http://schemas.microsoft.com/office/powerpoint/2010/main" val="2258724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6</a:t>
            </a:fld>
            <a:endParaRPr lang="en-US" altLang="en-US"/>
          </a:p>
        </p:txBody>
      </p:sp>
    </p:spTree>
    <p:extLst>
      <p:ext uri="{BB962C8B-B14F-4D97-AF65-F5344CB8AC3E}">
        <p14:creationId xmlns:p14="http://schemas.microsoft.com/office/powerpoint/2010/main" val="4040300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7</a:t>
            </a:fld>
            <a:endParaRPr lang="en-US" altLang="en-US"/>
          </a:p>
        </p:txBody>
      </p:sp>
    </p:spTree>
    <p:extLst>
      <p:ext uri="{BB962C8B-B14F-4D97-AF65-F5344CB8AC3E}">
        <p14:creationId xmlns:p14="http://schemas.microsoft.com/office/powerpoint/2010/main" val="3670582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8</a:t>
            </a:fld>
            <a:endParaRPr lang="en-US" altLang="en-US"/>
          </a:p>
        </p:txBody>
      </p:sp>
    </p:spTree>
    <p:extLst>
      <p:ext uri="{BB962C8B-B14F-4D97-AF65-F5344CB8AC3E}">
        <p14:creationId xmlns:p14="http://schemas.microsoft.com/office/powerpoint/2010/main" val="243806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9</a:t>
            </a:fld>
            <a:endParaRPr lang="en-US" altLang="en-US"/>
          </a:p>
        </p:txBody>
      </p:sp>
    </p:spTree>
    <p:extLst>
      <p:ext uri="{BB962C8B-B14F-4D97-AF65-F5344CB8AC3E}">
        <p14:creationId xmlns:p14="http://schemas.microsoft.com/office/powerpoint/2010/main" val="2194310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0382A678-D2E1-40DB-AA87-ECF000B0574C}" type="datetime1">
              <a:rPr lang="en-US" altLang="en-US" smtClean="0"/>
              <a:t>12/17/2020</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DRAFT</a:t>
            </a:r>
          </a:p>
        </p:txBody>
      </p:sp>
      <p:sp>
        <p:nvSpPr>
          <p:cNvPr id="6" name="Slide Number Placeholder 5"/>
          <p:cNvSpPr>
            <a:spLocks noGrp="1"/>
          </p:cNvSpPr>
          <p:nvPr>
            <p:ph type="sldNum" sz="quarter" idx="12"/>
          </p:nvPr>
        </p:nvSpPr>
        <p:spPr/>
        <p:txBody>
          <a:bodyPr/>
          <a:lstStyle>
            <a:lvl1pPr>
              <a:defRPr/>
            </a:lvl1pPr>
          </a:lstStyle>
          <a:p>
            <a:fld id="{179CCB6C-A308-4A81-BABE-7F2CC4E6E0C5}" type="slidenum">
              <a:rPr lang="en-US" altLang="en-US"/>
              <a:pPr/>
              <a:t>‹#›</a:t>
            </a:fld>
            <a:endParaRPr lang="en-US" altLang="en-US"/>
          </a:p>
        </p:txBody>
      </p:sp>
      <p:pic>
        <p:nvPicPr>
          <p:cNvPr id="8" name="Picture 3" descr="houstonseal-color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9381" y="200025"/>
            <a:ext cx="99441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6493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71DDA76-86F4-4580-B421-B301E707B4C6}" type="datetime1">
              <a:rPr lang="en-US" altLang="en-US" smtClean="0"/>
              <a:t>12/17/2020</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DRAFT</a:t>
            </a:r>
          </a:p>
        </p:txBody>
      </p:sp>
      <p:sp>
        <p:nvSpPr>
          <p:cNvPr id="6" name="Slide Number Placeholder 5"/>
          <p:cNvSpPr>
            <a:spLocks noGrp="1"/>
          </p:cNvSpPr>
          <p:nvPr>
            <p:ph type="sldNum" sz="quarter" idx="12"/>
          </p:nvPr>
        </p:nvSpPr>
        <p:spPr/>
        <p:txBody>
          <a:bodyPr/>
          <a:lstStyle>
            <a:lvl1pPr>
              <a:defRPr/>
            </a:lvl1pPr>
          </a:lstStyle>
          <a:p>
            <a:fld id="{6800232D-0215-45DA-806D-5E167A097844}" type="slidenum">
              <a:rPr lang="en-US" altLang="en-US"/>
              <a:pPr/>
              <a:t>‹#›</a:t>
            </a:fld>
            <a:endParaRPr lang="en-US" altLang="en-US"/>
          </a:p>
        </p:txBody>
      </p:sp>
    </p:spTree>
    <p:extLst>
      <p:ext uri="{BB962C8B-B14F-4D97-AF65-F5344CB8AC3E}">
        <p14:creationId xmlns:p14="http://schemas.microsoft.com/office/powerpoint/2010/main" val="339820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7D62617-643A-414D-BB92-946A4366AA58}" type="datetime1">
              <a:rPr lang="en-US" altLang="en-US" smtClean="0"/>
              <a:t>12/17/2020</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DRAFT</a:t>
            </a:r>
          </a:p>
        </p:txBody>
      </p:sp>
      <p:sp>
        <p:nvSpPr>
          <p:cNvPr id="6" name="Slide Number Placeholder 5"/>
          <p:cNvSpPr>
            <a:spLocks noGrp="1"/>
          </p:cNvSpPr>
          <p:nvPr>
            <p:ph type="sldNum" sz="quarter" idx="12"/>
          </p:nvPr>
        </p:nvSpPr>
        <p:spPr/>
        <p:txBody>
          <a:bodyPr/>
          <a:lstStyle>
            <a:lvl1pPr>
              <a:defRPr/>
            </a:lvl1pPr>
          </a:lstStyle>
          <a:p>
            <a:fld id="{521E7301-E363-4C2E-9305-B01996BBEF5C}" type="slidenum">
              <a:rPr lang="en-US" altLang="en-US"/>
              <a:pPr/>
              <a:t>‹#›</a:t>
            </a:fld>
            <a:endParaRPr lang="en-US" altLang="en-US"/>
          </a:p>
        </p:txBody>
      </p:sp>
    </p:spTree>
    <p:extLst>
      <p:ext uri="{BB962C8B-B14F-4D97-AF65-F5344CB8AC3E}">
        <p14:creationId xmlns:p14="http://schemas.microsoft.com/office/powerpoint/2010/main" val="3164455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5257800"/>
            <a:ext cx="9144000" cy="16002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ctrTitle"/>
          </p:nvPr>
        </p:nvSpPr>
        <p:spPr>
          <a:xfrm>
            <a:off x="457200" y="2732881"/>
            <a:ext cx="8166100" cy="2387600"/>
          </a:xfrm>
        </p:spPr>
        <p:txBody>
          <a:bodyPr anchor="t" anchorCtr="0">
            <a:normAutofit/>
          </a:bodyPr>
          <a:lstStyle>
            <a:lvl1pPr algn="l">
              <a:defRPr sz="4200">
                <a:solidFill>
                  <a:srgbClr val="63666A"/>
                </a:solidFill>
              </a:defRPr>
            </a:lvl1pPr>
          </a:lstStyle>
          <a:p>
            <a:r>
              <a:rPr lang="en-US"/>
              <a:t>Click to edit Master title style</a:t>
            </a:r>
          </a:p>
        </p:txBody>
      </p:sp>
      <p:sp>
        <p:nvSpPr>
          <p:cNvPr id="3" name="Subtitle 2"/>
          <p:cNvSpPr>
            <a:spLocks noGrp="1"/>
          </p:cNvSpPr>
          <p:nvPr>
            <p:ph type="subTitle" idx="1"/>
          </p:nvPr>
        </p:nvSpPr>
        <p:spPr>
          <a:xfrm>
            <a:off x="457200" y="5532438"/>
            <a:ext cx="8166100" cy="11858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6" name="Straight Connector 5"/>
          <p:cNvCxnSpPr/>
          <p:nvPr userDrawn="1"/>
        </p:nvCxnSpPr>
        <p:spPr>
          <a:xfrm>
            <a:off x="0" y="5257800"/>
            <a:ext cx="9144000" cy="0"/>
          </a:xfrm>
          <a:prstGeom prst="line">
            <a:avLst/>
          </a:prstGeom>
          <a:ln/>
        </p:spPr>
        <p:style>
          <a:lnRef idx="3">
            <a:schemeClr val="accent4"/>
          </a:lnRef>
          <a:fillRef idx="0">
            <a:schemeClr val="accent4"/>
          </a:fillRef>
          <a:effectRef idx="2">
            <a:schemeClr val="accent4"/>
          </a:effectRef>
          <a:fontRef idx="minor">
            <a:schemeClr val="tx1"/>
          </a:fontRef>
        </p:style>
      </p:cxnSp>
      <p:pic>
        <p:nvPicPr>
          <p:cNvPr id="8" name="Picture 7"/>
          <p:cNvPicPr>
            <a:picLocks noChangeAspect="1"/>
          </p:cNvPicPr>
          <p:nvPr userDrawn="1"/>
        </p:nvPicPr>
        <p:blipFill>
          <a:blip r:embed="rId2"/>
          <a:stretch>
            <a:fillRect/>
          </a:stretch>
        </p:blipFill>
        <p:spPr>
          <a:xfrm>
            <a:off x="6781800" y="294884"/>
            <a:ext cx="2001490" cy="2001490"/>
          </a:xfrm>
          <a:prstGeom prst="rect">
            <a:avLst/>
          </a:prstGeom>
        </p:spPr>
      </p:pic>
    </p:spTree>
    <p:extLst>
      <p:ext uri="{BB962C8B-B14F-4D97-AF65-F5344CB8AC3E}">
        <p14:creationId xmlns:p14="http://schemas.microsoft.com/office/powerpoint/2010/main" val="840542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3139"/>
            <a:ext cx="6273800" cy="839862"/>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a:cxnSpLocks noChangeShapeType="1"/>
          </p:cNvCxnSpPr>
          <p:nvPr userDrawn="1"/>
        </p:nvCxnSpPr>
        <p:spPr bwMode="auto">
          <a:xfrm>
            <a:off x="457200" y="1143000"/>
            <a:ext cx="8229600" cy="7937"/>
          </a:xfrm>
          <a:prstGeom prst="line">
            <a:avLst/>
          </a:prstGeom>
          <a:noFill/>
          <a:ln w="38100">
            <a:solidFill>
              <a:schemeClr val="accent5">
                <a:lumMod val="50000"/>
              </a:schemeClr>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a:solidFill>
                <a:prstClr val="black"/>
              </a:solidFill>
              <a:ea typeface="ＭＳ Ｐゴシック" charset="0"/>
              <a:cs typeface="+mn-cs"/>
            </a:endParaRPr>
          </a:p>
        </p:txBody>
      </p:sp>
      <p:pic>
        <p:nvPicPr>
          <p:cNvPr id="7" name="Picture 6"/>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436254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3139"/>
            <a:ext cx="6272784" cy="839862"/>
          </a:xfrm>
        </p:spPr>
        <p:txBody>
          <a:bodyPr/>
          <a:lstStyle/>
          <a:p>
            <a:r>
              <a:rPr lang="en-US"/>
              <a:t>Click to edit Master title style</a:t>
            </a:r>
          </a:p>
        </p:txBody>
      </p:sp>
      <p:sp>
        <p:nvSpPr>
          <p:cNvPr id="3" name="Content Placeholder 2"/>
          <p:cNvSpPr>
            <a:spLocks noGrp="1"/>
          </p:cNvSpPr>
          <p:nvPr>
            <p:ph sz="half" idx="1"/>
          </p:nvPr>
        </p:nvSpPr>
        <p:spPr>
          <a:xfrm>
            <a:off x="457200" y="1490472"/>
            <a:ext cx="3867150" cy="4351338"/>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490472"/>
            <a:ext cx="3867150" cy="4351338"/>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p:cNvCxnSpPr>
            <a:cxnSpLocks noChangeShapeType="1"/>
          </p:cNvCxnSpPr>
          <p:nvPr userDrawn="1"/>
        </p:nvCxnSpPr>
        <p:spPr bwMode="auto">
          <a:xfrm>
            <a:off x="457200" y="1143000"/>
            <a:ext cx="8229600" cy="7937"/>
          </a:xfrm>
          <a:prstGeom prst="line">
            <a:avLst/>
          </a:prstGeom>
          <a:noFill/>
          <a:ln w="381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a:solidFill>
                <a:prstClr val="black"/>
              </a:solidFill>
              <a:ea typeface="ＭＳ Ｐゴシック" charset="0"/>
              <a:cs typeface="+mn-cs"/>
            </a:endParaRPr>
          </a:p>
        </p:txBody>
      </p:sp>
      <p:pic>
        <p:nvPicPr>
          <p:cNvPr id="8" name="Picture 7"/>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2386050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60364"/>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3575050" y="1242459"/>
            <a:ext cx="5111750" cy="4988479"/>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481898"/>
            <a:ext cx="3008313" cy="3749040"/>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1" name="Straight Connector 10"/>
          <p:cNvCxnSpPr>
            <a:cxnSpLocks noChangeShapeType="1"/>
          </p:cNvCxnSpPr>
          <p:nvPr userDrawn="1"/>
        </p:nvCxnSpPr>
        <p:spPr bwMode="auto">
          <a:xfrm>
            <a:off x="463550" y="1128713"/>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8" name="Title 1"/>
          <p:cNvSpPr txBox="1">
            <a:spLocks/>
          </p:cNvSpPr>
          <p:nvPr userDrawn="1"/>
        </p:nvSpPr>
        <p:spPr>
          <a:xfrm>
            <a:off x="457200" y="303139"/>
            <a:ext cx="62738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a:solidFill>
                  <a:prstClr val="black"/>
                </a:solidFill>
              </a:rPr>
              <a:t>Click to edit Master title style</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a:solidFill>
                <a:prstClr val="black"/>
              </a:solidFill>
              <a:ea typeface="ＭＳ Ｐゴシック" charset="0"/>
              <a:cs typeface="+mn-cs"/>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528225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149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51983"/>
            <a:ext cx="5486400" cy="35898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4816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1" name="Straight Connector 10"/>
          <p:cNvCxnSpPr>
            <a:cxnSpLocks noChangeShapeType="1"/>
          </p:cNvCxnSpPr>
          <p:nvPr userDrawn="1"/>
        </p:nvCxnSpPr>
        <p:spPr bwMode="auto">
          <a:xfrm>
            <a:off x="463550" y="1128713"/>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8" name="Title 1"/>
          <p:cNvSpPr txBox="1">
            <a:spLocks/>
          </p:cNvSpPr>
          <p:nvPr userDrawn="1"/>
        </p:nvSpPr>
        <p:spPr>
          <a:xfrm>
            <a:off x="457200" y="303139"/>
            <a:ext cx="67310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a:solidFill>
                  <a:prstClr val="black"/>
                </a:solidFill>
              </a:rPr>
              <a:t>Click to edit Master title style</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a:solidFill>
                <a:prstClr val="black"/>
              </a:solidFill>
              <a:ea typeface="ＭＳ Ｐゴシック" charset="0"/>
              <a:cs typeface="+mn-cs"/>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002031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a:cxnSpLocks noChangeShapeType="1"/>
          </p:cNvCxnSpPr>
          <p:nvPr userDrawn="1"/>
        </p:nvCxnSpPr>
        <p:spPr bwMode="auto">
          <a:xfrm>
            <a:off x="463550" y="1138238"/>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a:solidFill>
                <a:prstClr val="black"/>
              </a:solidFill>
              <a:ea typeface="ＭＳ Ｐゴシック" charset="0"/>
              <a:cs typeface="+mn-cs"/>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2756167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61509"/>
            <a:ext cx="2057400" cy="49884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61509"/>
            <a:ext cx="6019800" cy="49884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a:cxnSpLocks noChangeShapeType="1"/>
          </p:cNvCxnSpPr>
          <p:nvPr userDrawn="1"/>
        </p:nvCxnSpPr>
        <p:spPr bwMode="auto">
          <a:xfrm>
            <a:off x="454025" y="1138238"/>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9" name="Title 1"/>
          <p:cNvSpPr txBox="1">
            <a:spLocks/>
          </p:cNvSpPr>
          <p:nvPr userDrawn="1"/>
        </p:nvSpPr>
        <p:spPr>
          <a:xfrm>
            <a:off x="457200" y="303139"/>
            <a:ext cx="67310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a:solidFill>
                  <a:prstClr val="black"/>
                </a:solidFill>
              </a:rPr>
              <a:t>Click to edit Master title style</a:t>
            </a:r>
          </a:p>
        </p:txBody>
      </p:sp>
      <p:sp>
        <p:nvSpPr>
          <p:cNvPr id="10"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a:solidFill>
                <a:prstClr val="black"/>
              </a:solidFill>
              <a:ea typeface="ＭＳ Ｐゴシック" charset="0"/>
              <a:cs typeface="+mn-cs"/>
            </a:endParaRPr>
          </a:p>
        </p:txBody>
      </p:sp>
      <p:pic>
        <p:nvPicPr>
          <p:cNvPr id="11" name="Picture 10"/>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514625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Safal basic">
    <p:spTree>
      <p:nvGrpSpPr>
        <p:cNvPr id="1" name=""/>
        <p:cNvGrpSpPr/>
        <p:nvPr/>
      </p:nvGrpSpPr>
      <p:grpSpPr>
        <a:xfrm>
          <a:off x="0" y="0"/>
          <a:ext cx="0" cy="0"/>
          <a:chOff x="0" y="0"/>
          <a:chExt cx="0" cy="0"/>
        </a:xfrm>
      </p:grpSpPr>
      <p:pic>
        <p:nvPicPr>
          <p:cNvPr id="15" name="Picture 14" descr="ba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90" y="6736090"/>
            <a:ext cx="9143391" cy="121910"/>
          </a:xfrm>
          <a:prstGeom prst="rect">
            <a:avLst/>
          </a:prstGeom>
        </p:spPr>
      </p:pic>
      <p:sp>
        <p:nvSpPr>
          <p:cNvPr id="16" name="Text Placeholder 15"/>
          <p:cNvSpPr>
            <a:spLocks noGrp="1"/>
          </p:cNvSpPr>
          <p:nvPr>
            <p:ph type="body" sz="quarter" idx="11"/>
          </p:nvPr>
        </p:nvSpPr>
        <p:spPr>
          <a:xfrm>
            <a:off x="365760" y="990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p:txBody>
      </p:sp>
      <p:pic>
        <p:nvPicPr>
          <p:cNvPr id="10" name="Picture 9" descr="ba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10" y="-3043"/>
            <a:ext cx="9143391" cy="79243"/>
          </a:xfrm>
          <a:prstGeom prst="rect">
            <a:avLst/>
          </a:prstGeom>
        </p:spPr>
      </p:pic>
      <p:sp>
        <p:nvSpPr>
          <p:cNvPr id="11" name="Title 14"/>
          <p:cNvSpPr txBox="1">
            <a:spLocks/>
          </p:cNvSpPr>
          <p:nvPr userDrawn="1"/>
        </p:nvSpPr>
        <p:spPr>
          <a:xfrm>
            <a:off x="457200" y="274638"/>
            <a:ext cx="8229600" cy="563562"/>
          </a:xfrm>
          <a:prstGeom prst="rect">
            <a:avLst/>
          </a:prstGeom>
        </p:spPr>
        <p:txBody>
          <a:bodyPr/>
          <a:lstStyle>
            <a:lvl1pPr>
              <a:defRPr sz="2000" b="1"/>
            </a:lvl1pPr>
          </a:lstStyle>
          <a:p>
            <a:pPr algn="ctr" fontAlgn="auto">
              <a:spcBef>
                <a:spcPts val="0"/>
              </a:spcBef>
              <a:spcAft>
                <a:spcPts val="0"/>
              </a:spcAft>
              <a:defRPr/>
            </a:pPr>
            <a:endParaRPr lang="en-US">
              <a:solidFill>
                <a:prstClr val="black"/>
              </a:solidFill>
              <a:latin typeface="Calibri"/>
              <a:cs typeface="+mn-cs"/>
            </a:endParaRPr>
          </a:p>
        </p:txBody>
      </p:sp>
      <p:sp>
        <p:nvSpPr>
          <p:cNvPr id="17" name="Text Placeholder 2"/>
          <p:cNvSpPr>
            <a:spLocks noGrp="1"/>
          </p:cNvSpPr>
          <p:nvPr>
            <p:ph type="body" sz="quarter" idx="13" hasCustomPrompt="1"/>
          </p:nvPr>
        </p:nvSpPr>
        <p:spPr>
          <a:xfrm>
            <a:off x="436245" y="6019800"/>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a:t>Click to edit takeaway</a:t>
            </a:r>
          </a:p>
        </p:txBody>
      </p:sp>
      <p:sp>
        <p:nvSpPr>
          <p:cNvPr id="12" name="Rectangle 11"/>
          <p:cNvSpPr>
            <a:spLocks noChangeArrowheads="1"/>
          </p:cNvSpPr>
          <p:nvPr userDrawn="1"/>
        </p:nvSpPr>
        <p:spPr bwMode="auto">
          <a:xfrm>
            <a:off x="-490" y="6674616"/>
            <a:ext cx="9001055" cy="366767"/>
          </a:xfrm>
          <a:prstGeom prst="rect">
            <a:avLst/>
          </a:prstGeom>
          <a:noFill/>
          <a:ln>
            <a:noFill/>
          </a:ln>
        </p:spPr>
        <p:txBody>
          <a:bodyPr wrap="square" lIns="90488" tIns="44450" rIns="90488" bIns="44450" anchor="ctr">
            <a:spAutoFit/>
          </a:bodyPr>
          <a:lstStyle/>
          <a:p>
            <a:pPr fontAlgn="auto">
              <a:spcBef>
                <a:spcPts val="0"/>
              </a:spcBef>
              <a:spcAft>
                <a:spcPts val="0"/>
              </a:spcAft>
            </a:pPr>
            <a:r>
              <a:rPr lang="en-US" sz="900" i="1">
                <a:solidFill>
                  <a:prstClr val="black"/>
                </a:solidFill>
                <a:latin typeface="Calibri" panose="020F0502020204030204"/>
                <a:cs typeface="+mn-cs"/>
              </a:rPr>
              <a:t>The content of this presentation is proprietary and confidential information of ©2017 Safal Partners</a:t>
            </a:r>
            <a:endParaRPr lang="en-US" i="1">
              <a:solidFill>
                <a:prstClr val="black"/>
              </a:solidFill>
              <a:latin typeface="Calibri" panose="020F0502020204030204"/>
              <a:cs typeface="+mn-cs"/>
            </a:endParaRPr>
          </a:p>
          <a:p>
            <a:pPr algn="r" defTabSz="457200" eaLnBrk="0" fontAlgn="auto" hangingPunct="0">
              <a:spcBef>
                <a:spcPts val="0"/>
              </a:spcBef>
              <a:spcAft>
                <a:spcPts val="0"/>
              </a:spcAft>
              <a:defRPr/>
            </a:pPr>
            <a:endParaRPr lang="en-US" sz="900">
              <a:solidFill>
                <a:prstClr val="black"/>
              </a:solidFill>
              <a:latin typeface="Calibri"/>
              <a:cs typeface="+mn-cs"/>
            </a:endParaRPr>
          </a:p>
        </p:txBody>
      </p:sp>
      <p:sp>
        <p:nvSpPr>
          <p:cNvPr id="13" name="Rectangle 12"/>
          <p:cNvSpPr>
            <a:spLocks noChangeArrowheads="1"/>
          </p:cNvSpPr>
          <p:nvPr userDrawn="1"/>
        </p:nvSpPr>
        <p:spPr bwMode="auto">
          <a:xfrm>
            <a:off x="8393906" y="6666384"/>
            <a:ext cx="433387" cy="230832"/>
          </a:xfrm>
          <a:prstGeom prst="rect">
            <a:avLst/>
          </a:prstGeom>
          <a:noFill/>
          <a:ln>
            <a:noFill/>
          </a:ln>
        </p:spPr>
        <p:txBody>
          <a:bodyPr lIns="90488" rIns="90488" anchor="ctr">
            <a:spAutoFit/>
          </a:bodyPr>
          <a:lstStyle/>
          <a:p>
            <a:pPr algn="ctr" defTabSz="457200" eaLnBrk="0" fontAlgn="auto" hangingPunct="0">
              <a:spcBef>
                <a:spcPts val="0"/>
              </a:spcBef>
              <a:spcAft>
                <a:spcPts val="0"/>
              </a:spcAft>
              <a:defRPr/>
            </a:pPr>
            <a:fld id="{2BF07DEB-607E-47B5-8250-1D8372858C64}" type="slidenum">
              <a:rPr lang="en-US" sz="900" smtClean="0">
                <a:solidFill>
                  <a:prstClr val="black"/>
                </a:solidFill>
                <a:latin typeface="Calibri"/>
                <a:cs typeface="+mn-cs"/>
              </a:rPr>
              <a:pPr algn="ctr" defTabSz="457200" eaLnBrk="0" fontAlgn="auto" hangingPunct="0">
                <a:spcBef>
                  <a:spcPts val="0"/>
                </a:spcBef>
                <a:spcAft>
                  <a:spcPts val="0"/>
                </a:spcAft>
                <a:defRPr/>
              </a:pPr>
              <a:t>‹#›</a:t>
            </a:fld>
            <a:endParaRPr lang="en-US" sz="900">
              <a:solidFill>
                <a:prstClr val="black"/>
              </a:solidFill>
              <a:latin typeface="Calibri"/>
              <a:cs typeface="+mn-cs"/>
            </a:endParaRPr>
          </a:p>
        </p:txBody>
      </p:sp>
      <p:sp>
        <p:nvSpPr>
          <p:cNvPr id="14" name="Title 14"/>
          <p:cNvSpPr>
            <a:spLocks noGrp="1"/>
          </p:cNvSpPr>
          <p:nvPr>
            <p:ph type="title"/>
          </p:nvPr>
        </p:nvSpPr>
        <p:spPr>
          <a:xfrm>
            <a:off x="381000" y="274638"/>
            <a:ext cx="8229600" cy="563562"/>
          </a:xfrm>
          <a:prstGeom prst="rect">
            <a:avLst/>
          </a:prstGeom>
        </p:spPr>
        <p:txBody>
          <a:bodyPr/>
          <a:lstStyle>
            <a:lvl1pPr>
              <a:defRPr sz="2000" b="1"/>
            </a:lvl1pPr>
          </a:lstStyle>
          <a:p>
            <a:r>
              <a:rPr lang="en-US"/>
              <a:t>Click to edit Master title style</a:t>
            </a:r>
          </a:p>
        </p:txBody>
      </p:sp>
    </p:spTree>
    <p:extLst>
      <p:ext uri="{BB962C8B-B14F-4D97-AF65-F5344CB8AC3E}">
        <p14:creationId xmlns:p14="http://schemas.microsoft.com/office/powerpoint/2010/main" val="17283278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2D246D0-2F18-46B3-9C15-34780501F663}" type="datetime1">
              <a:rPr lang="en-US" altLang="en-US" smtClean="0"/>
              <a:t>12/17/2020</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DRAFT</a:t>
            </a:r>
          </a:p>
        </p:txBody>
      </p:sp>
      <p:sp>
        <p:nvSpPr>
          <p:cNvPr id="6" name="Slide Number Placeholder 5"/>
          <p:cNvSpPr>
            <a:spLocks noGrp="1"/>
          </p:cNvSpPr>
          <p:nvPr>
            <p:ph type="sldNum" sz="quarter" idx="12"/>
          </p:nvPr>
        </p:nvSpPr>
        <p:spPr/>
        <p:txBody>
          <a:bodyPr/>
          <a:lstStyle>
            <a:lvl1pPr>
              <a:defRPr/>
            </a:lvl1pPr>
          </a:lstStyle>
          <a:p>
            <a:fld id="{18F75754-69F6-4B31-AC61-8B4BDD11B2C4}" type="slidenum">
              <a:rPr lang="en-US" altLang="en-US"/>
              <a:pPr/>
              <a:t>‹#›</a:t>
            </a:fld>
            <a:endParaRPr lang="en-US" altLang="en-US"/>
          </a:p>
        </p:txBody>
      </p:sp>
    </p:spTree>
    <p:extLst>
      <p:ext uri="{BB962C8B-B14F-4D97-AF65-F5344CB8AC3E}">
        <p14:creationId xmlns:p14="http://schemas.microsoft.com/office/powerpoint/2010/main" val="141363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1DDA309-4A6E-4CC2-9FA2-912441D00F81}" type="datetime1">
              <a:rPr lang="en-US" altLang="en-US" smtClean="0"/>
              <a:t>12/17/2020</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DRAFT</a:t>
            </a:r>
          </a:p>
        </p:txBody>
      </p:sp>
      <p:sp>
        <p:nvSpPr>
          <p:cNvPr id="6" name="Slide Number Placeholder 5"/>
          <p:cNvSpPr>
            <a:spLocks noGrp="1"/>
          </p:cNvSpPr>
          <p:nvPr>
            <p:ph type="sldNum" sz="quarter" idx="12"/>
          </p:nvPr>
        </p:nvSpPr>
        <p:spPr/>
        <p:txBody>
          <a:bodyPr/>
          <a:lstStyle>
            <a:lvl1pPr>
              <a:defRPr/>
            </a:lvl1pPr>
          </a:lstStyle>
          <a:p>
            <a:fld id="{16DE3025-4903-450C-AA42-482790229FCE}" type="slidenum">
              <a:rPr lang="en-US" altLang="en-US"/>
              <a:pPr/>
              <a:t>‹#›</a:t>
            </a:fld>
            <a:endParaRPr lang="en-US" altLang="en-US"/>
          </a:p>
        </p:txBody>
      </p:sp>
    </p:spTree>
    <p:extLst>
      <p:ext uri="{BB962C8B-B14F-4D97-AF65-F5344CB8AC3E}">
        <p14:creationId xmlns:p14="http://schemas.microsoft.com/office/powerpoint/2010/main" val="1645286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51696498-2995-4F94-9E70-22BD99285C7D}" type="datetime1">
              <a:rPr lang="en-US" altLang="en-US" smtClean="0"/>
              <a:t>12/17/2020</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DRAFT</a:t>
            </a:r>
          </a:p>
        </p:txBody>
      </p:sp>
      <p:sp>
        <p:nvSpPr>
          <p:cNvPr id="7" name="Slide Number Placeholder 5"/>
          <p:cNvSpPr>
            <a:spLocks noGrp="1"/>
          </p:cNvSpPr>
          <p:nvPr>
            <p:ph type="sldNum" sz="quarter" idx="12"/>
          </p:nvPr>
        </p:nvSpPr>
        <p:spPr/>
        <p:txBody>
          <a:bodyPr/>
          <a:lstStyle>
            <a:lvl1pPr>
              <a:defRPr/>
            </a:lvl1pPr>
          </a:lstStyle>
          <a:p>
            <a:fld id="{576D37DD-3FCD-42F2-B41A-E1C872D1245A}" type="slidenum">
              <a:rPr lang="en-US" altLang="en-US"/>
              <a:pPr/>
              <a:t>‹#›</a:t>
            </a:fld>
            <a:endParaRPr lang="en-US" altLang="en-US"/>
          </a:p>
        </p:txBody>
      </p:sp>
    </p:spTree>
    <p:extLst>
      <p:ext uri="{BB962C8B-B14F-4D97-AF65-F5344CB8AC3E}">
        <p14:creationId xmlns:p14="http://schemas.microsoft.com/office/powerpoint/2010/main" val="2607146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473A8CB6-D037-4AC3-953A-0A3DFA93D3BD}" type="datetime1">
              <a:rPr lang="en-US" altLang="en-US" smtClean="0"/>
              <a:t>12/17/2020</a:t>
            </a:fld>
            <a:endParaRPr lang="en-US" altLang="en-US"/>
          </a:p>
        </p:txBody>
      </p:sp>
      <p:sp>
        <p:nvSpPr>
          <p:cNvPr id="8" name="Footer Placeholder 4"/>
          <p:cNvSpPr>
            <a:spLocks noGrp="1"/>
          </p:cNvSpPr>
          <p:nvPr>
            <p:ph type="ftr" sz="quarter" idx="11"/>
          </p:nvPr>
        </p:nvSpPr>
        <p:spPr/>
        <p:txBody>
          <a:bodyPr/>
          <a:lstStyle>
            <a:lvl1pPr>
              <a:defRPr/>
            </a:lvl1pPr>
          </a:lstStyle>
          <a:p>
            <a:r>
              <a:rPr lang="en-US" altLang="en-US"/>
              <a:t>DRAFT</a:t>
            </a:r>
          </a:p>
        </p:txBody>
      </p:sp>
      <p:sp>
        <p:nvSpPr>
          <p:cNvPr id="9" name="Slide Number Placeholder 5"/>
          <p:cNvSpPr>
            <a:spLocks noGrp="1"/>
          </p:cNvSpPr>
          <p:nvPr>
            <p:ph type="sldNum" sz="quarter" idx="12"/>
          </p:nvPr>
        </p:nvSpPr>
        <p:spPr/>
        <p:txBody>
          <a:bodyPr/>
          <a:lstStyle>
            <a:lvl1pPr>
              <a:defRPr/>
            </a:lvl1pPr>
          </a:lstStyle>
          <a:p>
            <a:fld id="{92BBFF68-66B7-4C64-92A9-AE64FC3D2BF2}" type="slidenum">
              <a:rPr lang="en-US" altLang="en-US"/>
              <a:pPr/>
              <a:t>‹#›</a:t>
            </a:fld>
            <a:endParaRPr lang="en-US" altLang="en-US"/>
          </a:p>
        </p:txBody>
      </p:sp>
    </p:spTree>
    <p:extLst>
      <p:ext uri="{BB962C8B-B14F-4D97-AF65-F5344CB8AC3E}">
        <p14:creationId xmlns:p14="http://schemas.microsoft.com/office/powerpoint/2010/main" val="189134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E03AED54-2F78-4E15-BF8D-003B1AF819B4}" type="datetime1">
              <a:rPr lang="en-US" altLang="en-US" smtClean="0"/>
              <a:t>12/17/2020</a:t>
            </a:fld>
            <a:endParaRPr lang="en-US" altLang="en-US"/>
          </a:p>
        </p:txBody>
      </p:sp>
      <p:sp>
        <p:nvSpPr>
          <p:cNvPr id="4" name="Footer Placeholder 4"/>
          <p:cNvSpPr>
            <a:spLocks noGrp="1"/>
          </p:cNvSpPr>
          <p:nvPr>
            <p:ph type="ftr" sz="quarter" idx="11"/>
          </p:nvPr>
        </p:nvSpPr>
        <p:spPr/>
        <p:txBody>
          <a:bodyPr/>
          <a:lstStyle>
            <a:lvl1pPr>
              <a:defRPr/>
            </a:lvl1pPr>
          </a:lstStyle>
          <a:p>
            <a:r>
              <a:rPr lang="en-US" altLang="en-US"/>
              <a:t>DRAFT</a:t>
            </a:r>
          </a:p>
        </p:txBody>
      </p:sp>
      <p:sp>
        <p:nvSpPr>
          <p:cNvPr id="5" name="Slide Number Placeholder 5"/>
          <p:cNvSpPr>
            <a:spLocks noGrp="1"/>
          </p:cNvSpPr>
          <p:nvPr>
            <p:ph type="sldNum" sz="quarter" idx="12"/>
          </p:nvPr>
        </p:nvSpPr>
        <p:spPr/>
        <p:txBody>
          <a:bodyPr/>
          <a:lstStyle>
            <a:lvl1pPr>
              <a:defRPr/>
            </a:lvl1pPr>
          </a:lstStyle>
          <a:p>
            <a:fld id="{42E8BFA2-0817-42D2-86B2-5A76BA60594F}" type="slidenum">
              <a:rPr lang="en-US" altLang="en-US"/>
              <a:pPr/>
              <a:t>‹#›</a:t>
            </a:fld>
            <a:endParaRPr lang="en-US" altLang="en-US"/>
          </a:p>
        </p:txBody>
      </p:sp>
    </p:spTree>
    <p:extLst>
      <p:ext uri="{BB962C8B-B14F-4D97-AF65-F5344CB8AC3E}">
        <p14:creationId xmlns:p14="http://schemas.microsoft.com/office/powerpoint/2010/main" val="175382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9403D1B-175A-4FBF-891D-212214A3102B}" type="datetime1">
              <a:rPr lang="en-US" altLang="en-US" smtClean="0"/>
              <a:t>12/17/2020</a:t>
            </a:fld>
            <a:endParaRPr lang="en-US" altLang="en-US"/>
          </a:p>
        </p:txBody>
      </p:sp>
      <p:sp>
        <p:nvSpPr>
          <p:cNvPr id="3" name="Footer Placeholder 4"/>
          <p:cNvSpPr>
            <a:spLocks noGrp="1"/>
          </p:cNvSpPr>
          <p:nvPr>
            <p:ph type="ftr" sz="quarter" idx="11"/>
          </p:nvPr>
        </p:nvSpPr>
        <p:spPr/>
        <p:txBody>
          <a:bodyPr/>
          <a:lstStyle>
            <a:lvl1pPr>
              <a:defRPr/>
            </a:lvl1pPr>
          </a:lstStyle>
          <a:p>
            <a:r>
              <a:rPr lang="en-US" altLang="en-US"/>
              <a:t>DRAFT</a:t>
            </a:r>
          </a:p>
        </p:txBody>
      </p:sp>
      <p:sp>
        <p:nvSpPr>
          <p:cNvPr id="4" name="Slide Number Placeholder 5"/>
          <p:cNvSpPr>
            <a:spLocks noGrp="1"/>
          </p:cNvSpPr>
          <p:nvPr>
            <p:ph type="sldNum" sz="quarter" idx="12"/>
          </p:nvPr>
        </p:nvSpPr>
        <p:spPr/>
        <p:txBody>
          <a:bodyPr/>
          <a:lstStyle>
            <a:lvl1pPr>
              <a:defRPr/>
            </a:lvl1pPr>
          </a:lstStyle>
          <a:p>
            <a:fld id="{E5B29210-B43C-46AA-B9D2-2832F4B209F8}" type="slidenum">
              <a:rPr lang="en-US" altLang="en-US"/>
              <a:pPr/>
              <a:t>‹#›</a:t>
            </a:fld>
            <a:endParaRPr lang="en-US" altLang="en-US"/>
          </a:p>
        </p:txBody>
      </p:sp>
    </p:spTree>
    <p:extLst>
      <p:ext uri="{BB962C8B-B14F-4D97-AF65-F5344CB8AC3E}">
        <p14:creationId xmlns:p14="http://schemas.microsoft.com/office/powerpoint/2010/main" val="377636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DEC086D9-83AB-43CB-8127-27B8B2FDFE93}" type="datetime1">
              <a:rPr lang="en-US" altLang="en-US" smtClean="0"/>
              <a:t>12/17/2020</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DRAFT</a:t>
            </a:r>
          </a:p>
        </p:txBody>
      </p:sp>
      <p:sp>
        <p:nvSpPr>
          <p:cNvPr id="7" name="Slide Number Placeholder 5"/>
          <p:cNvSpPr>
            <a:spLocks noGrp="1"/>
          </p:cNvSpPr>
          <p:nvPr>
            <p:ph type="sldNum" sz="quarter" idx="12"/>
          </p:nvPr>
        </p:nvSpPr>
        <p:spPr/>
        <p:txBody>
          <a:bodyPr/>
          <a:lstStyle>
            <a:lvl1pPr>
              <a:defRPr/>
            </a:lvl1pPr>
          </a:lstStyle>
          <a:p>
            <a:fld id="{67DFCFF3-4076-407F-BF68-3A6DC5016C3E}" type="slidenum">
              <a:rPr lang="en-US" altLang="en-US"/>
              <a:pPr/>
              <a:t>‹#›</a:t>
            </a:fld>
            <a:endParaRPr lang="en-US" altLang="en-US"/>
          </a:p>
        </p:txBody>
      </p:sp>
    </p:spTree>
    <p:extLst>
      <p:ext uri="{BB962C8B-B14F-4D97-AF65-F5344CB8AC3E}">
        <p14:creationId xmlns:p14="http://schemas.microsoft.com/office/powerpoint/2010/main" val="36416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DE3B8470-65CF-4A95-81F8-0E7EFE409875}" type="datetime1">
              <a:rPr lang="en-US" altLang="en-US" smtClean="0"/>
              <a:t>12/17/2020</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DRAFT</a:t>
            </a:r>
          </a:p>
        </p:txBody>
      </p:sp>
      <p:sp>
        <p:nvSpPr>
          <p:cNvPr id="7" name="Slide Number Placeholder 5"/>
          <p:cNvSpPr>
            <a:spLocks noGrp="1"/>
          </p:cNvSpPr>
          <p:nvPr>
            <p:ph type="sldNum" sz="quarter" idx="12"/>
          </p:nvPr>
        </p:nvSpPr>
        <p:spPr/>
        <p:txBody>
          <a:bodyPr/>
          <a:lstStyle>
            <a:lvl1pPr>
              <a:defRPr/>
            </a:lvl1pPr>
          </a:lstStyle>
          <a:p>
            <a:fld id="{BDCD987C-5BDA-4626-A02A-65004798B8A4}" type="slidenum">
              <a:rPr lang="en-US" altLang="en-US"/>
              <a:pPr/>
              <a:t>‹#›</a:t>
            </a:fld>
            <a:endParaRPr lang="en-US" altLang="en-US"/>
          </a:p>
        </p:txBody>
      </p:sp>
    </p:spTree>
    <p:extLst>
      <p:ext uri="{BB962C8B-B14F-4D97-AF65-F5344CB8AC3E}">
        <p14:creationId xmlns:p14="http://schemas.microsoft.com/office/powerpoint/2010/main" val="79812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66A9707-F919-4EDE-8F18-0F5D7D19346D}" type="datetime1">
              <a:rPr lang="en-US" altLang="en-US" smtClean="0"/>
              <a:t>12/17/2020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r>
              <a:rPr lang="en-US" altLang="en-US"/>
              <a:t>DRAFT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CB367EC-0906-46AC-8A3A-8FA558DC26F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3139"/>
            <a:ext cx="6731000" cy="839862"/>
          </a:xfrm>
          <a:prstGeom prst="rect">
            <a:avLst/>
          </a:prstGeom>
        </p:spPr>
        <p:txBody>
          <a:bodyPr vert="horz" lIns="0" tIns="0" rIns="0" bIns="0" rtlCol="0" anchor="ctr" anchorCtr="0">
            <a:normAutofit/>
          </a:bodyPr>
          <a:lstStyle/>
          <a:p>
            <a:r>
              <a:rPr lang="en-US"/>
              <a:t>Click to edit Master title style</a:t>
            </a:r>
          </a:p>
        </p:txBody>
      </p:sp>
      <p:sp>
        <p:nvSpPr>
          <p:cNvPr id="3" name="Text Placeholder 2"/>
          <p:cNvSpPr>
            <a:spLocks noGrp="1"/>
          </p:cNvSpPr>
          <p:nvPr>
            <p:ph type="body" idx="1"/>
          </p:nvPr>
        </p:nvSpPr>
        <p:spPr>
          <a:xfrm>
            <a:off x="457200" y="1490472"/>
            <a:ext cx="8229600" cy="4351338"/>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398357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Lst>
  <p:hf hdr="0" dt="0"/>
  <p:txStyles>
    <p:title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p:titleStyle>
    <p:bodyStyle>
      <a:lvl1pPr marL="347472" indent="-347472" algn="l" defTabSz="914400" rtl="0" eaLnBrk="1" latinLnBrk="0" hangingPunct="1">
        <a:lnSpc>
          <a:spcPct val="90000"/>
        </a:lnSpc>
        <a:spcBef>
          <a:spcPts val="10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804672" indent="-347472" algn="l" defTabSz="914400" rtl="0" eaLnBrk="1" latinLnBrk="0" hangingPunct="1">
        <a:lnSpc>
          <a:spcPct val="90000"/>
        </a:lnSpc>
        <a:spcBef>
          <a:spcPts val="500"/>
        </a:spcBef>
        <a:spcAft>
          <a:spcPts val="1200"/>
        </a:spcAft>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261872" indent="-347472" algn="l" defTabSz="914400" rtl="0" eaLnBrk="1" latinLnBrk="0" hangingPunct="1">
        <a:lnSpc>
          <a:spcPct val="90000"/>
        </a:lnSpc>
        <a:spcBef>
          <a:spcPts val="500"/>
        </a:spcBef>
        <a:spcAft>
          <a:spcPts val="1200"/>
        </a:spcAft>
        <a:buFont typeface="Courier New" panose="02070309020205020404" pitchFamily="49" charset="0"/>
        <a:buChar char="o"/>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6272" indent="-347472" algn="l" defTabSz="914400" rtl="0" eaLnBrk="1" latinLnBrk="0" hangingPunct="1">
        <a:lnSpc>
          <a:spcPct val="90000"/>
        </a:lnSpc>
        <a:spcBef>
          <a:spcPts val="500"/>
        </a:spcBef>
        <a:spcAft>
          <a:spcPts val="12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ARARegulatoryPermitting@houstontx.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6652" y="2722606"/>
            <a:ext cx="8166100" cy="2387600"/>
          </a:xfrm>
        </p:spPr>
        <p:txBody>
          <a:bodyPr>
            <a:normAutofit/>
          </a:bodyPr>
          <a:lstStyle/>
          <a:p>
            <a:pPr>
              <a:lnSpc>
                <a:spcPct val="100000"/>
              </a:lnSpc>
            </a:pPr>
            <a:r>
              <a:rPr lang="en-US" sz="3600" dirty="0">
                <a:solidFill>
                  <a:schemeClr val="tx1"/>
                </a:solidFill>
                <a:latin typeface="Times New Roman" panose="02020603050405020304" pitchFamily="18" charset="0"/>
                <a:cs typeface="Times New Roman" panose="02020603050405020304" pitchFamily="18" charset="0"/>
              </a:rPr>
              <a:t>Donation Boxes – Proposed Ordinance</a:t>
            </a:r>
            <a:br>
              <a:rPr lang="en-US" sz="2800" dirty="0">
                <a:solidFill>
                  <a:schemeClr val="tx1"/>
                </a:solidFill>
                <a:latin typeface="Times New Roman" panose="02020603050405020304" pitchFamily="18" charset="0"/>
                <a:cs typeface="Times New Roman" panose="02020603050405020304" pitchFamily="18" charset="0"/>
              </a:rPr>
            </a:b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Stakeholder Meeting</a:t>
            </a:r>
            <a:br>
              <a:rPr lang="en-US" sz="2800" dirty="0">
                <a:solidFill>
                  <a:schemeClr val="tx1"/>
                </a:solidFill>
                <a:latin typeface="Times New Roman" panose="02020603050405020304" pitchFamily="18" charset="0"/>
                <a:cs typeface="Times New Roman" panose="02020603050405020304" pitchFamily="18" charset="0"/>
              </a:rPr>
            </a:br>
            <a:br>
              <a:rPr lang="en-US" sz="2800" dirty="0">
                <a:solidFill>
                  <a:schemeClr val="tx1"/>
                </a:solidFill>
                <a:latin typeface="Times New Roman" panose="02020603050405020304" pitchFamily="18" charset="0"/>
                <a:cs typeface="Times New Roman" panose="02020603050405020304" pitchFamily="18" charset="0"/>
              </a:rPr>
            </a:b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vert="horz" lIns="0" tIns="0" rIns="0" bIns="0" rtlCol="0" anchor="t">
            <a:normAutofit/>
          </a:bodyPr>
          <a:lstStyle/>
          <a:p>
            <a:pPr>
              <a:spcBef>
                <a:spcPts val="0"/>
              </a:spcBef>
              <a:spcAft>
                <a:spcPts val="0"/>
              </a:spcAft>
            </a:pPr>
            <a:r>
              <a:rPr lang="en-US" dirty="0">
                <a:latin typeface="Times New Roman"/>
                <a:cs typeface="Times New Roman"/>
              </a:rPr>
              <a:t>December 17, 2020</a:t>
            </a:r>
          </a:p>
        </p:txBody>
      </p:sp>
    </p:spTree>
    <p:extLst>
      <p:ext uri="{BB962C8B-B14F-4D97-AF65-F5344CB8AC3E}">
        <p14:creationId xmlns:p14="http://schemas.microsoft.com/office/powerpoint/2010/main" val="317427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10</a:t>
            </a:fld>
            <a:endParaRPr lang="en-US" altLang="en-US"/>
          </a:p>
        </p:txBody>
      </p:sp>
      <p:sp>
        <p:nvSpPr>
          <p:cNvPr id="5" name="Title 1"/>
          <p:cNvSpPr>
            <a:spLocks noGrp="1"/>
          </p:cNvSpPr>
          <p:nvPr>
            <p:ph type="title"/>
          </p:nvPr>
        </p:nvSpPr>
        <p:spPr>
          <a:xfrm>
            <a:off x="914399" y="247650"/>
            <a:ext cx="7343775" cy="1143000"/>
          </a:xfrm>
        </p:spPr>
        <p:txBody>
          <a:bodyPr>
            <a:normAutofit fontScale="90000"/>
          </a:bodyPr>
          <a:lstStyle/>
          <a:p>
            <a:b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t>Requirement to Keep Donation Boxes Clean</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2" name="TextBox 1">
            <a:extLst>
              <a:ext uri="{FF2B5EF4-FFF2-40B4-BE49-F238E27FC236}">
                <a16:creationId xmlns:a16="http://schemas.microsoft.com/office/drawing/2014/main" id="{3E4C50BC-1A61-4318-91F6-9C4B207D79BC}"/>
              </a:ext>
            </a:extLst>
          </p:cNvPr>
          <p:cNvSpPr txBox="1"/>
          <p:nvPr/>
        </p:nvSpPr>
        <p:spPr>
          <a:xfrm>
            <a:off x="856496" y="1797269"/>
            <a:ext cx="7729219"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donation box shall not be used for solicitation or collection of anything other than clothing and household items.  All donated materials must fit into and be placed inside the donation box.  The collection or storage of any materials outside the container is strictly prohibited.</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Owners shall be responsible for preventing overflow of the donation box and littering.  Owners shall keep the real property within 25 feet of the donation box free of trash, debris, donations, clothes, furniture and any other materials related to or resulting from the operation of the donation box.  Failure to do so shall constitute ground for revocation of a permit</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Each donation box shall clearly indicate in written letters at least one-half inch in height, that all donations must fit into and be placed within the donation box.  Failure to provide such indication shall constitute ground for revocation of a permit.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90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11</a:t>
            </a:fld>
            <a:endParaRPr lang="en-US" altLang="en-US"/>
          </a:p>
        </p:txBody>
      </p:sp>
      <p:sp>
        <p:nvSpPr>
          <p:cNvPr id="5" name="Title 1"/>
          <p:cNvSpPr>
            <a:spLocks noGrp="1"/>
          </p:cNvSpPr>
          <p:nvPr>
            <p:ph type="title"/>
          </p:nvPr>
        </p:nvSpPr>
        <p:spPr>
          <a:xfrm>
            <a:off x="914399" y="247650"/>
            <a:ext cx="7343775" cy="1143000"/>
          </a:xfrm>
        </p:spPr>
        <p:txBody>
          <a:bodyPr>
            <a:normAutofit fontScale="90000"/>
          </a:bodyPr>
          <a:lstStyle/>
          <a:p>
            <a:b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t>City Abatement of Donation Box</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2" name="TextBox 1">
            <a:extLst>
              <a:ext uri="{FF2B5EF4-FFF2-40B4-BE49-F238E27FC236}">
                <a16:creationId xmlns:a16="http://schemas.microsoft.com/office/drawing/2014/main" id="{3E4C50BC-1A61-4318-91F6-9C4B207D79BC}"/>
              </a:ext>
            </a:extLst>
          </p:cNvPr>
          <p:cNvSpPr txBox="1"/>
          <p:nvPr/>
        </p:nvSpPr>
        <p:spPr>
          <a:xfrm>
            <a:off x="856496" y="1797269"/>
            <a:ext cx="7729219"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If an owner fails to timely abate a violation of the regulations, then the city shall be authorized to carry out the abatement, to assess its expenses including applicable overhead related to the abatement and place a lien on the donation box or any real property on which the donation box was unlawfully placed.</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If determined by the city that any violation is likely to have an immediate adverse effect upon the public health or safety, then the city may order such violation to be summarily abated and lien for the city expenses related to the abatement shall be assessed.</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Any donation box placed or maintained on real property without the consent of the real-property owner shall be subject to immediate impoundment by the City.  Any donation box impounded by the City shall be released to the operator upon payment of all applicable impoundment and storage fees.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5391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12</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br>
              <a:rPr lang="en-US" sz="2800" b="1">
                <a:solidFill>
                  <a:srgbClr val="002060"/>
                </a:solidFill>
                <a:latin typeface="Verdana" pitchFamily="34" charset="0"/>
                <a:ea typeface="Verdana" pitchFamily="34" charset="0"/>
                <a:cs typeface="Verdana" pitchFamily="34" charset="0"/>
              </a:rPr>
            </a:br>
            <a:endParaRPr lang="en-US" sz="2200" b="1">
              <a:solidFill>
                <a:srgbClr val="002060"/>
              </a:solidFill>
              <a:latin typeface="Verdana" pitchFamily="34" charset="0"/>
              <a:ea typeface="Verdana" pitchFamily="34" charset="0"/>
              <a:cs typeface="Verdana" pitchFamily="34" charset="0"/>
            </a:endParaRPr>
          </a:p>
        </p:txBody>
      </p:sp>
      <p:sp>
        <p:nvSpPr>
          <p:cNvPr id="6" name="TextBox 5"/>
          <p:cNvSpPr txBox="1"/>
          <p:nvPr/>
        </p:nvSpPr>
        <p:spPr>
          <a:xfrm>
            <a:off x="790575" y="1532037"/>
            <a:ext cx="7343775" cy="6463308"/>
          </a:xfrm>
          <a:prstGeom prst="rect">
            <a:avLst/>
          </a:prstGeom>
          <a:noFill/>
        </p:spPr>
        <p:txBody>
          <a:bodyPr wrap="square" rtlCol="0" anchor="t">
            <a:spAutoFit/>
          </a:bodyPr>
          <a:lstStyle/>
          <a:p>
            <a:pPr algn="ctr"/>
            <a:endParaRPr lang="en-US" sz="3600" dirty="0">
              <a:solidFill>
                <a:srgbClr val="002060"/>
              </a:solidFill>
              <a:ea typeface="Verdana" panose="020B0604030504040204" pitchFamily="34" charset="0"/>
              <a:cs typeface="Verdana" panose="020B0604030504040204" pitchFamily="34" charset="0"/>
            </a:endParaRP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Questions?</a:t>
            </a: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Follow Up Questions:</a:t>
            </a:r>
          </a:p>
          <a:p>
            <a:pPr algn="ct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Email: </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hlinkClick r:id="rId3"/>
              </a:rPr>
              <a:t>ARARegulatoryPermitting@houstontx.gov</a:t>
            </a: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Phone:  Kathryn Bruning, 832-394-9414</a:t>
            </a: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endParaRPr lang="en-US" sz="3600" dirty="0">
              <a:solidFill>
                <a:srgbClr val="002060"/>
              </a:solidFill>
              <a:ea typeface="Verdana" panose="020B0604030504040204" pitchFamily="34" charset="0"/>
              <a:cs typeface="Verdana" panose="020B0604030504040204" pitchFamily="34" charset="0"/>
            </a:endParaRPr>
          </a:p>
          <a:p>
            <a:pPr algn="ctr"/>
            <a:endParaRPr lang="en-US" sz="3600" dirty="0">
              <a:solidFill>
                <a:srgbClr val="002060"/>
              </a:solidFill>
              <a:ea typeface="Verdana" panose="020B0604030504040204" pitchFamily="34" charset="0"/>
              <a:cs typeface="Verdana" panose="020B0604030504040204" pitchFamily="34" charset="0"/>
            </a:endParaRPr>
          </a:p>
          <a:p>
            <a:pPr algn="ctr"/>
            <a:r>
              <a:rPr lang="en-US" sz="3600" dirty="0">
                <a:solidFill>
                  <a:srgbClr val="002060"/>
                </a:solidFill>
                <a:ea typeface="Verdana" panose="020B0604030504040204" pitchFamily="34" charset="0"/>
                <a:cs typeface="Verdana" panose="020B0604030504040204" pitchFamily="34" charset="0"/>
              </a:rPr>
              <a:t> </a:t>
            </a: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4"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162149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2</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Background</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9" name="TextBox 8">
            <a:extLst>
              <a:ext uri="{FF2B5EF4-FFF2-40B4-BE49-F238E27FC236}">
                <a16:creationId xmlns:a16="http://schemas.microsoft.com/office/drawing/2014/main" id="{E828EDAC-AF43-459A-948B-E0A26FED1715}"/>
              </a:ext>
            </a:extLst>
          </p:cNvPr>
          <p:cNvSpPr txBox="1"/>
          <p:nvPr/>
        </p:nvSpPr>
        <p:spPr>
          <a:xfrm flipH="1">
            <a:off x="940493" y="1713809"/>
            <a:ext cx="7550727" cy="5324535"/>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Vice Mayor Pro </a:t>
            </a:r>
            <a:r>
              <a:rPr lang="en-US" sz="2000" dirty="0" err="1">
                <a:latin typeface="Times New Roman" panose="02020603050405020304" pitchFamily="18" charset="0"/>
                <a:cs typeface="Times New Roman" panose="02020603050405020304" pitchFamily="18" charset="0"/>
              </a:rPr>
              <a:t>Tem</a:t>
            </a:r>
            <a:r>
              <a:rPr lang="en-US" sz="2000" dirty="0">
                <a:latin typeface="Times New Roman" panose="02020603050405020304" pitchFamily="18" charset="0"/>
                <a:cs typeface="Times New Roman" panose="02020603050405020304" pitchFamily="18" charset="0"/>
              </a:rPr>
              <a:t> Castex-Tatum has received complaints about Donation Boxes located in District K.</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Based on those complaints, the staff did a high level survey of some of the boxes in District K.</a:t>
            </a: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Findings from Survey</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donation boxes were not authorized by the property owners nor corporations</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property owners nor corporations are receiving  monies for property rental and want the boxes removed</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donation box owners will not remove the boxes, leaving the property owners responsible for removal</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Debris and clutter collect around the donation boxes that do not fit in the box.  Items that are not being collected such as furniture are left at the boxes.</a:t>
            </a: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Based on a windshield survey by HPD, there are approximately 285 donation boxes in the City</a:t>
            </a:r>
          </a:p>
          <a:p>
            <a:pPr marL="8001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05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3</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Background</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9" name="TextBox 8">
            <a:extLst>
              <a:ext uri="{FF2B5EF4-FFF2-40B4-BE49-F238E27FC236}">
                <a16:creationId xmlns:a16="http://schemas.microsoft.com/office/drawing/2014/main" id="{E828EDAC-AF43-459A-948B-E0A26FED1715}"/>
              </a:ext>
            </a:extLst>
          </p:cNvPr>
          <p:cNvSpPr txBox="1"/>
          <p:nvPr/>
        </p:nvSpPr>
        <p:spPr>
          <a:xfrm flipH="1">
            <a:off x="940493" y="1713809"/>
            <a:ext cx="7550727" cy="1323439"/>
          </a:xfrm>
          <a:prstGeom prst="rect">
            <a:avLst/>
          </a:prstGeom>
          <a:noFill/>
        </p:spPr>
        <p:txBody>
          <a:bodyPr wrap="square" rtlCol="0">
            <a:spAutoFit/>
          </a:bodyPr>
          <a:lstStyle/>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Pictures of some of the Donation Boxes that have been found in District K</a:t>
            </a:r>
          </a:p>
          <a:p>
            <a:pPr lvl="1"/>
            <a:endParaRPr lang="en-US" sz="20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pic>
        <p:nvPicPr>
          <p:cNvPr id="8" name="image4.jpeg">
            <a:extLst>
              <a:ext uri="{FF2B5EF4-FFF2-40B4-BE49-F238E27FC236}">
                <a16:creationId xmlns:a16="http://schemas.microsoft.com/office/drawing/2014/main" id="{5F39ADED-1071-455D-BEE6-850FA9EAB761}"/>
              </a:ext>
            </a:extLst>
          </p:cNvPr>
          <p:cNvPicPr/>
          <p:nvPr/>
        </p:nvPicPr>
        <p:blipFill>
          <a:blip r:embed="rId4" cstate="print"/>
          <a:stretch>
            <a:fillRect/>
          </a:stretch>
        </p:blipFill>
        <p:spPr>
          <a:xfrm>
            <a:off x="1214011" y="3037247"/>
            <a:ext cx="2485710" cy="1379855"/>
          </a:xfrm>
          <a:prstGeom prst="rect">
            <a:avLst/>
          </a:prstGeom>
        </p:spPr>
      </p:pic>
      <p:pic>
        <p:nvPicPr>
          <p:cNvPr id="11" name="image6.jpeg">
            <a:extLst>
              <a:ext uri="{FF2B5EF4-FFF2-40B4-BE49-F238E27FC236}">
                <a16:creationId xmlns:a16="http://schemas.microsoft.com/office/drawing/2014/main" id="{A23CB67F-2C91-4B22-A45A-E4042C9A09AD}"/>
              </a:ext>
            </a:extLst>
          </p:cNvPr>
          <p:cNvPicPr/>
          <p:nvPr/>
        </p:nvPicPr>
        <p:blipFill>
          <a:blip r:embed="rId5" cstate="print"/>
          <a:stretch>
            <a:fillRect/>
          </a:stretch>
        </p:blipFill>
        <p:spPr>
          <a:xfrm>
            <a:off x="4715856" y="3037248"/>
            <a:ext cx="2759229" cy="1379855"/>
          </a:xfrm>
          <a:prstGeom prst="rect">
            <a:avLst/>
          </a:prstGeom>
        </p:spPr>
      </p:pic>
      <p:grpSp>
        <p:nvGrpSpPr>
          <p:cNvPr id="2" name="Group 2">
            <a:extLst>
              <a:ext uri="{FF2B5EF4-FFF2-40B4-BE49-F238E27FC236}">
                <a16:creationId xmlns:a16="http://schemas.microsoft.com/office/drawing/2014/main" id="{2CB7600C-B916-4267-AD62-4789A5458D9E}"/>
              </a:ext>
            </a:extLst>
          </p:cNvPr>
          <p:cNvGrpSpPr>
            <a:grpSpLocks/>
          </p:cNvGrpSpPr>
          <p:nvPr/>
        </p:nvGrpSpPr>
        <p:grpSpPr bwMode="auto">
          <a:xfrm>
            <a:off x="2187466" y="4984750"/>
            <a:ext cx="3886200" cy="1371600"/>
            <a:chOff x="1455" y="200"/>
            <a:chExt cx="6120" cy="2160"/>
          </a:xfrm>
        </p:grpSpPr>
        <p:pic>
          <p:nvPicPr>
            <p:cNvPr id="1027" name="Picture 3">
              <a:extLst>
                <a:ext uri="{FF2B5EF4-FFF2-40B4-BE49-F238E27FC236}">
                  <a16:creationId xmlns:a16="http://schemas.microsoft.com/office/drawing/2014/main" id="{0460368A-ACD3-422E-A0CC-7E4C397D674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55" y="200"/>
              <a:ext cx="3030" cy="21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8ED42FF5-D91A-4501-B881-701BDDC8104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45" y="200"/>
              <a:ext cx="3030" cy="21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1796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4</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Background</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9" name="TextBox 8">
            <a:extLst>
              <a:ext uri="{FF2B5EF4-FFF2-40B4-BE49-F238E27FC236}">
                <a16:creationId xmlns:a16="http://schemas.microsoft.com/office/drawing/2014/main" id="{E828EDAC-AF43-459A-948B-E0A26FED1715}"/>
              </a:ext>
            </a:extLst>
          </p:cNvPr>
          <p:cNvSpPr txBox="1"/>
          <p:nvPr/>
        </p:nvSpPr>
        <p:spPr>
          <a:xfrm flipH="1">
            <a:off x="940493" y="1713809"/>
            <a:ext cx="7550727" cy="2308324"/>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As a result of the survey, VMPT asked Administration &amp; Regulatory Affairs, City Attorney’s Office, Solid Waste Department and Houston Public Works to work on regulations for Donation Boxes in the City of Houston</a:t>
            </a:r>
          </a:p>
          <a:p>
            <a:pPr marL="285750" indent="-285750">
              <a:buFont typeface="Arial" panose="020B0604020202020204" pitchFamily="34" charset="0"/>
              <a:buChar char="•"/>
            </a:pPr>
            <a:endParaRPr lang="en-US"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i="1" dirty="0">
                <a:latin typeface="Times New Roman" panose="02020603050405020304" pitchFamily="18" charset="0"/>
                <a:cs typeface="Times New Roman" panose="02020603050405020304" pitchFamily="18" charset="0"/>
              </a:rPr>
              <a:t>Definition of a Donation Box </a:t>
            </a:r>
            <a:r>
              <a:rPr lang="en-US" dirty="0">
                <a:latin typeface="Times New Roman" panose="02020603050405020304" pitchFamily="18" charset="0"/>
                <a:cs typeface="Times New Roman" panose="02020603050405020304" pitchFamily="18" charset="0"/>
              </a:rPr>
              <a:t>means any public donations receptacle intended for use as a collection point for clothing or household goods donated by the public</a:t>
            </a:r>
          </a:p>
          <a:p>
            <a:endParaRPr lang="en-US" dirty="0"/>
          </a:p>
        </p:txBody>
      </p:sp>
    </p:spTree>
    <p:extLst>
      <p:ext uri="{BB962C8B-B14F-4D97-AF65-F5344CB8AC3E}">
        <p14:creationId xmlns:p14="http://schemas.microsoft.com/office/powerpoint/2010/main" val="292352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22860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Donation Box </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New Requirements</a:t>
            </a: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2" name="TextBox 1">
            <a:extLst>
              <a:ext uri="{FF2B5EF4-FFF2-40B4-BE49-F238E27FC236}">
                <a16:creationId xmlns:a16="http://schemas.microsoft.com/office/drawing/2014/main" id="{A4A94F26-27EF-400B-9BCD-0D14030E8334}"/>
              </a:ext>
            </a:extLst>
          </p:cNvPr>
          <p:cNvSpPr txBox="1"/>
          <p:nvPr/>
        </p:nvSpPr>
        <p:spPr>
          <a:xfrm>
            <a:off x="1002030" y="2007504"/>
            <a:ext cx="7249160" cy="4308872"/>
          </a:xfrm>
          <a:prstGeom prst="rect">
            <a:avLst/>
          </a:prstGeom>
          <a:noFill/>
        </p:spPr>
        <p:txBody>
          <a:bodyPr wrap="square" rtlCol="0">
            <a:spAutoFit/>
          </a:bodyPr>
          <a:lstStyle/>
          <a:p>
            <a:r>
              <a:rPr lang="en-US" sz="2000" dirty="0">
                <a:latin typeface="Times New Roman" panose="02020603050405020304" pitchFamily="18" charset="0"/>
                <a:ea typeface="Verdana" panose="020B0604030504040204" pitchFamily="34" charset="0"/>
                <a:cs typeface="Times New Roman" panose="02020603050405020304" pitchFamily="18" charset="0"/>
              </a:rPr>
              <a:t>General Requirements - </a:t>
            </a:r>
            <a:r>
              <a:rPr lang="en-US" sz="2000" dirty="0">
                <a:latin typeface="Times New Roman" panose="02020603050405020304" pitchFamily="18" charset="0"/>
                <a:cs typeface="Times New Roman" panose="02020603050405020304" pitchFamily="18" charset="0"/>
              </a:rPr>
              <a:t>All donation boxes in the city must comply with  following requirements:</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Current contact information for the operator of the donation box must always be displayed on a donation box.</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Valid decal/permit must be posted on the donation box and visible from the right-of-way at all times. </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donation box may be placed in the city’s right-of-way.</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At least one parking space must be provided for use of persons accessing the proposed donation box. The donation box must not block any parking space required under this Code or any other law.</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donation box shall be permitted within the row of parking adjacent to the right-of-way unless an existing landscape buffer is present and in good condition. If there is no landscape buffer, a donation box shall not be placed less than [40 feet] from the adjacent right-of-way.</a:t>
            </a:r>
          </a:p>
        </p:txBody>
      </p:sp>
    </p:spTree>
    <p:extLst>
      <p:ext uri="{BB962C8B-B14F-4D97-AF65-F5344CB8AC3E}">
        <p14:creationId xmlns:p14="http://schemas.microsoft.com/office/powerpoint/2010/main" val="1311071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6</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13" name="Rectangle 12">
            <a:extLst>
              <a:ext uri="{FF2B5EF4-FFF2-40B4-BE49-F238E27FC236}">
                <a16:creationId xmlns:a16="http://schemas.microsoft.com/office/drawing/2014/main" id="{73FFBC15-1B71-4FBE-947A-40E7F089A4EC}"/>
              </a:ext>
            </a:extLst>
          </p:cNvPr>
          <p:cNvSpPr/>
          <p:nvPr/>
        </p:nvSpPr>
        <p:spPr>
          <a:xfrm>
            <a:off x="498764" y="1305342"/>
            <a:ext cx="7992456" cy="4555093"/>
          </a:xfrm>
          <a:prstGeom prst="rect">
            <a:avLst/>
          </a:prstGeom>
        </p:spPr>
        <p:txBody>
          <a:bodyPr wrap="square">
            <a:spAutoFit/>
          </a:bodyPr>
          <a:lstStyle/>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General Requirements (cont’d)</a:t>
            </a:r>
          </a:p>
          <a:p>
            <a:pPr marL="1200150" lvl="2"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donation box shall be permitted in a required landscape buffer or building setback, drainage easement, floodplain, driveway, utility easement or fire lane.</a:t>
            </a:r>
          </a:p>
          <a:p>
            <a:pPr marL="1200150" lvl="2"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donation box shall be permitted in a visibility triangle described in section 42-161 of this Code.</a:t>
            </a:r>
          </a:p>
          <a:p>
            <a:pPr marL="1200150" lvl="2"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donation box may exceed 120 cubic feet in volume or have a footprint that exceeds 50 square feet</a:t>
            </a:r>
          </a:p>
          <a:p>
            <a:pPr marL="1200150" lvl="2"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more than one donation box may be placed within 500 yards of another.</a:t>
            </a:r>
          </a:p>
          <a:p>
            <a:pPr marL="1200150" lvl="2"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 donation box may constitute a hazard for drivers on nearby roadways.</a:t>
            </a:r>
          </a:p>
          <a:p>
            <a:pPr marL="1200150" lvl="2"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 donation box shall not impede traffic nor visually impair any motor vehicle operation within a parking lot, driveway or street.</a:t>
            </a:r>
          </a:p>
          <a:p>
            <a:pPr marL="1200150" lvl="2" indent="-285750">
              <a:buFont typeface="Arial" panose="020B0604020202020204" pitchFamily="34" charset="0"/>
              <a:buChar char="•"/>
            </a:pPr>
            <a:endParaRPr lang="en-US" dirty="0"/>
          </a:p>
        </p:txBody>
      </p:sp>
      <p:sp>
        <p:nvSpPr>
          <p:cNvPr id="9" name="Title 1">
            <a:extLst>
              <a:ext uri="{FF2B5EF4-FFF2-40B4-BE49-F238E27FC236}">
                <a16:creationId xmlns:a16="http://schemas.microsoft.com/office/drawing/2014/main" id="{D6AF1E11-FCAD-443D-807F-36AD46F34419}"/>
              </a:ext>
            </a:extLst>
          </p:cNvPr>
          <p:cNvSpPr txBox="1">
            <a:spLocks/>
          </p:cNvSpPr>
          <p:nvPr/>
        </p:nvSpPr>
        <p:spPr bwMode="auto">
          <a:xfrm>
            <a:off x="838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Donation Box </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New Requirements</a:t>
            </a: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Tree>
    <p:extLst>
      <p:ext uri="{BB962C8B-B14F-4D97-AF65-F5344CB8AC3E}">
        <p14:creationId xmlns:p14="http://schemas.microsoft.com/office/powerpoint/2010/main" val="32307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7</a:t>
            </a:fld>
            <a:endParaRPr lang="en-US" altLang="en-US"/>
          </a:p>
        </p:txBody>
      </p:sp>
      <p:sp>
        <p:nvSpPr>
          <p:cNvPr id="5" name="Title 1"/>
          <p:cNvSpPr>
            <a:spLocks noGrp="1"/>
          </p:cNvSpPr>
          <p:nvPr>
            <p:ph type="title"/>
          </p:nvPr>
        </p:nvSpPr>
        <p:spPr>
          <a:xfrm>
            <a:off x="914399" y="247650"/>
            <a:ext cx="7343775" cy="1143000"/>
          </a:xfrm>
        </p:spPr>
        <p:txBody>
          <a:bodyPr>
            <a:normAutofit fontScale="90000"/>
          </a:bodyPr>
          <a:lstStyle/>
          <a:p>
            <a: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t>Donation Box </a:t>
            </a:r>
            <a:b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t>New Requirements</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6" name="Rectangle 5">
            <a:extLst>
              <a:ext uri="{FF2B5EF4-FFF2-40B4-BE49-F238E27FC236}">
                <a16:creationId xmlns:a16="http://schemas.microsoft.com/office/drawing/2014/main" id="{14F60AEE-6854-4833-BB6C-09837215783F}"/>
              </a:ext>
            </a:extLst>
          </p:cNvPr>
          <p:cNvSpPr/>
          <p:nvPr/>
        </p:nvSpPr>
        <p:spPr>
          <a:xfrm>
            <a:off x="1132840" y="1335385"/>
            <a:ext cx="7358380" cy="3170099"/>
          </a:xfrm>
          <a:prstGeom prst="rect">
            <a:avLst/>
          </a:prstGeom>
        </p:spPr>
        <p:txBody>
          <a:bodyPr wrap="square">
            <a:spAutoFit/>
          </a:bodyPr>
          <a:lstStyle/>
          <a:p>
            <a:r>
              <a:rPr lang="en-US" sz="2000" dirty="0">
                <a:solidFill>
                  <a:srgbClr val="000000"/>
                </a:solidFill>
                <a:latin typeface="Times New Roman" panose="02020603050405020304" pitchFamily="18" charset="0"/>
              </a:rPr>
              <a:t>General Requirements (cont’d) –</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A donation box must be made of metal to reduce the possibility of arson, and degradation resulting from exposure to the elements.</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Each donation box must be covered by a bond with an operator principal and a corporate bonding company licensed to do business in the state, a surety in the amount of $10,000 to cover the costs of abatement, damage to any city property, or remediation by the city caused directly or indirectly by the operation or maintenance of the donation box. </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Each donation box shall comply with all applicable state and federal laws, including but not limited to section 17.922 of the Texas Business and Commerce Code.</a:t>
            </a:r>
          </a:p>
        </p:txBody>
      </p:sp>
    </p:spTree>
    <p:extLst>
      <p:ext uri="{BB962C8B-B14F-4D97-AF65-F5344CB8AC3E}">
        <p14:creationId xmlns:p14="http://schemas.microsoft.com/office/powerpoint/2010/main" val="2234795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8</a:t>
            </a:fld>
            <a:endParaRPr lang="en-US" altLang="en-US"/>
          </a:p>
        </p:txBody>
      </p:sp>
      <p:sp>
        <p:nvSpPr>
          <p:cNvPr id="5" name="Title 1"/>
          <p:cNvSpPr>
            <a:spLocks noGrp="1"/>
          </p:cNvSpPr>
          <p:nvPr>
            <p:ph type="title"/>
          </p:nvPr>
        </p:nvSpPr>
        <p:spPr>
          <a:xfrm>
            <a:off x="914399" y="247650"/>
            <a:ext cx="7343775"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Required Permits</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2" name="TextBox 1">
            <a:extLst>
              <a:ext uri="{FF2B5EF4-FFF2-40B4-BE49-F238E27FC236}">
                <a16:creationId xmlns:a16="http://schemas.microsoft.com/office/drawing/2014/main" id="{17D66418-7464-48E6-AE56-A9369937125D}"/>
              </a:ext>
            </a:extLst>
          </p:cNvPr>
          <p:cNvSpPr txBox="1"/>
          <p:nvPr/>
        </p:nvSpPr>
        <p:spPr>
          <a:xfrm>
            <a:off x="762000" y="1765738"/>
            <a:ext cx="8217571" cy="2862322"/>
          </a:xfrm>
          <a:prstGeom prst="rect">
            <a:avLst/>
          </a:prstGeom>
          <a:noFill/>
        </p:spPr>
        <p:txBody>
          <a:bodyPr wrap="none" rtlCol="0">
            <a:spAutoFit/>
          </a:bodyPr>
          <a:lstStyle/>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Permit Required</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permit will be required for each donation box placed within the City</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There will be a decal provided for each permitted donation box </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decal will be placed on each permitted donation box in service</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company who owns and manages the donation boxes will </a:t>
            </a:r>
          </a:p>
          <a:p>
            <a:pPr lvl="1"/>
            <a:r>
              <a:rPr lang="en-US" sz="2000" dirty="0">
                <a:latin typeface="Times New Roman" panose="02020603050405020304" pitchFamily="18" charset="0"/>
                <a:cs typeface="Times New Roman" panose="02020603050405020304" pitchFamily="18" charset="0"/>
              </a:rPr>
              <a:t>	obtain the permit for each box from Administration &amp; Regulatory </a:t>
            </a:r>
          </a:p>
          <a:p>
            <a:pPr lvl="1"/>
            <a:r>
              <a:rPr lang="en-US" sz="2000" dirty="0">
                <a:latin typeface="Times New Roman" panose="02020603050405020304" pitchFamily="18" charset="0"/>
                <a:cs typeface="Times New Roman" panose="02020603050405020304" pitchFamily="18" charset="0"/>
              </a:rPr>
              <a:t>	Affairs</a:t>
            </a: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Cost of Permit Decal – To Be Determined</a:t>
            </a:r>
          </a:p>
          <a:p>
            <a:pPr marL="8001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7461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9</a:t>
            </a:fld>
            <a:endParaRPr lang="en-US" altLang="en-US"/>
          </a:p>
        </p:txBody>
      </p:sp>
      <p:sp>
        <p:nvSpPr>
          <p:cNvPr id="5" name="Title 1"/>
          <p:cNvSpPr>
            <a:spLocks noGrp="1"/>
          </p:cNvSpPr>
          <p:nvPr>
            <p:ph type="title"/>
          </p:nvPr>
        </p:nvSpPr>
        <p:spPr>
          <a:xfrm>
            <a:off x="914399" y="247650"/>
            <a:ext cx="7343775" cy="1143000"/>
          </a:xfrm>
        </p:spPr>
        <p:txBody>
          <a:bodyPr>
            <a:normAutofit fontScale="90000"/>
          </a:bodyPr>
          <a:lstStyle/>
          <a:p>
            <a:b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3100" b="1" dirty="0">
                <a:solidFill>
                  <a:srgbClr val="002060"/>
                </a:solidFill>
                <a:latin typeface="Times New Roman" panose="02020603050405020304" pitchFamily="18" charset="0"/>
                <a:ea typeface="Verdana" pitchFamily="34" charset="0"/>
                <a:cs typeface="Times New Roman" panose="02020603050405020304" pitchFamily="18" charset="0"/>
              </a:rPr>
              <a:t>Placement or Maintenance of Donation Box</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
        <p:nvSpPr>
          <p:cNvPr id="2" name="TextBox 1">
            <a:extLst>
              <a:ext uri="{FF2B5EF4-FFF2-40B4-BE49-F238E27FC236}">
                <a16:creationId xmlns:a16="http://schemas.microsoft.com/office/drawing/2014/main" id="{3E4C50BC-1A61-4318-91F6-9C4B207D79BC}"/>
              </a:ext>
            </a:extLst>
          </p:cNvPr>
          <p:cNvSpPr txBox="1"/>
          <p:nvPr/>
        </p:nvSpPr>
        <p:spPr>
          <a:xfrm>
            <a:off x="856496" y="1797269"/>
            <a:ext cx="7729219" cy="4401205"/>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Unlawful Placement or Maintenance of Donation Box – </a:t>
            </a: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shall be unlawful for any person to place or maintain, or allow to be placed or maintained unless done in accordance with a valid permit</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Unlawful to Allow Unpermitted Donation Box on Real Property – </a:t>
            </a: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shall be unlawful for any person that owns, leases, is in control of, or possesses real property within the city to authorize or allow any donation box to be placed on or remain on real property unless done with a valid permit.</a:t>
            </a: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Penalty for Operating an Unpermitted Donation Box or Unlawful Placement or Maintenance of Donation Box</a:t>
            </a: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 violation of these items or any other requirements is guilty of a misdemeanor punishable by a fine of $500</a:t>
            </a: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957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3686EFD8DC4A45916560BDB24AD298" ma:contentTypeVersion="12" ma:contentTypeDescription="Create a new document." ma:contentTypeScope="" ma:versionID="593225c4a28f5a902106b87f852f80da">
  <xsd:schema xmlns:xsd="http://www.w3.org/2001/XMLSchema" xmlns:xs="http://www.w3.org/2001/XMLSchema" xmlns:p="http://schemas.microsoft.com/office/2006/metadata/properties" xmlns:ns3="a0bac8b6-cc5b-4e54-a5bc-1e67476aa7bf" xmlns:ns4="ccca1bdb-2158-4fe3-bc61-09099838b974" targetNamespace="http://schemas.microsoft.com/office/2006/metadata/properties" ma:root="true" ma:fieldsID="2b8d746fdd71d5dca3c8fb79abea7bc7" ns3:_="" ns4:_="">
    <xsd:import namespace="a0bac8b6-cc5b-4e54-a5bc-1e67476aa7bf"/>
    <xsd:import namespace="ccca1bdb-2158-4fe3-bc61-09099838b97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bac8b6-cc5b-4e54-a5bc-1e67476aa7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1bdb-2158-4fe3-bc61-09099838b97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5C033A-22CD-4C0F-8AEE-6DBF8EAEEDBC}">
  <ds:schemaRefs>
    <ds:schemaRef ds:uri="a0bac8b6-cc5b-4e54-a5bc-1e67476aa7bf"/>
    <ds:schemaRef ds:uri="ccca1bdb-2158-4fe3-bc61-09099838b97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A840CB7-A5E5-4F70-8C46-9668FD163642}">
  <ds:schemaRefs>
    <ds:schemaRef ds:uri="http://schemas.microsoft.com/sharepoint/v3/contenttype/forms"/>
  </ds:schemaRefs>
</ds:datastoreItem>
</file>

<file path=customXml/itemProps3.xml><?xml version="1.0" encoding="utf-8"?>
<ds:datastoreItem xmlns:ds="http://schemas.openxmlformats.org/officeDocument/2006/customXml" ds:itemID="{4C6CEDA5-68B4-43C8-B691-1E11AE0841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859</TotalTime>
  <Words>1224</Words>
  <Application>Microsoft Office PowerPoint</Application>
  <PresentationFormat>On-screen Show (4:3)</PresentationFormat>
  <Paragraphs>101</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Courier New</vt:lpstr>
      <vt:lpstr>Times New Roman</vt:lpstr>
      <vt:lpstr>Verdana</vt:lpstr>
      <vt:lpstr>Office Theme</vt:lpstr>
      <vt:lpstr>Custom Design</vt:lpstr>
      <vt:lpstr>Donation Boxes – Proposed Ordinance  Stakeholder Meeting  </vt:lpstr>
      <vt:lpstr>Background </vt:lpstr>
      <vt:lpstr>Background </vt:lpstr>
      <vt:lpstr>Background </vt:lpstr>
      <vt:lpstr>Donation Box  New Requirements</vt:lpstr>
      <vt:lpstr> </vt:lpstr>
      <vt:lpstr>Donation Box  New Requirements </vt:lpstr>
      <vt:lpstr>Required Permits </vt:lpstr>
      <vt:lpstr> Placement or Maintenance of Donation Box </vt:lpstr>
      <vt:lpstr> Requirement to Keep Donation Boxes Clean </vt:lpstr>
      <vt:lpstr> City Abatement of Donation Box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Chiou, Chia-Hsuan - ARA</dc:creator>
  <cp:lastModifiedBy>Bruning, Kathryn - HPC-ARA</cp:lastModifiedBy>
  <cp:revision>127</cp:revision>
  <cp:lastPrinted>2020-04-15T19:44:13Z</cp:lastPrinted>
  <dcterms:created xsi:type="dcterms:W3CDTF">2013-04-03T13:25:04Z</dcterms:created>
  <dcterms:modified xsi:type="dcterms:W3CDTF">2020-12-17T22:40:59Z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0x010100AF3686EFD8DC4A45916560BDB24AD298</vt:lpwstr>
  </property>
</Properties>
</file>