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27"/>
  </p:notesMasterIdLst>
  <p:sldIdLst>
    <p:sldId id="256" r:id="rId3"/>
    <p:sldId id="263" r:id="rId4"/>
    <p:sldId id="348" r:id="rId5"/>
    <p:sldId id="289" r:id="rId6"/>
    <p:sldId id="483" r:id="rId7"/>
    <p:sldId id="264" r:id="rId8"/>
    <p:sldId id="360" r:id="rId9"/>
    <p:sldId id="305" r:id="rId10"/>
    <p:sldId id="369" r:id="rId11"/>
    <p:sldId id="371" r:id="rId12"/>
    <p:sldId id="375" r:id="rId13"/>
    <p:sldId id="374" r:id="rId14"/>
    <p:sldId id="373" r:id="rId15"/>
    <p:sldId id="370" r:id="rId16"/>
    <p:sldId id="302" r:id="rId17"/>
    <p:sldId id="366" r:id="rId18"/>
    <p:sldId id="377" r:id="rId19"/>
    <p:sldId id="361" r:id="rId20"/>
    <p:sldId id="352" r:id="rId21"/>
    <p:sldId id="362" r:id="rId22"/>
    <p:sldId id="358" r:id="rId23"/>
    <p:sldId id="363" r:id="rId24"/>
    <p:sldId id="367" r:id="rId25"/>
    <p:sldId id="299" r:id="rId2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AF48"/>
    <a:srgbClr val="319C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507" autoAdjust="0"/>
  </p:normalViewPr>
  <p:slideViewPr>
    <p:cSldViewPr snapToGrid="0">
      <p:cViewPr varScale="1">
        <p:scale>
          <a:sx n="56" d="100"/>
          <a:sy n="56" d="100"/>
        </p:scale>
        <p:origin x="1068"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3" tIns="48326" rIns="96653" bIns="48326" rtlCol="0"/>
          <a:lstStyle>
            <a:lvl1pPr algn="l">
              <a:defRPr sz="1300"/>
            </a:lvl1pPr>
          </a:lstStyle>
          <a:p>
            <a:endParaRPr lang="en-US"/>
          </a:p>
        </p:txBody>
      </p:sp>
      <p:sp>
        <p:nvSpPr>
          <p:cNvPr id="3" name="Date Placeholder 2"/>
          <p:cNvSpPr>
            <a:spLocks noGrp="1"/>
          </p:cNvSpPr>
          <p:nvPr>
            <p:ph type="dt" idx="1"/>
          </p:nvPr>
        </p:nvSpPr>
        <p:spPr>
          <a:xfrm>
            <a:off x="4143587" y="0"/>
            <a:ext cx="3169920" cy="481728"/>
          </a:xfrm>
          <a:prstGeom prst="rect">
            <a:avLst/>
          </a:prstGeom>
        </p:spPr>
        <p:txBody>
          <a:bodyPr vert="horz" lIns="96653" tIns="48326" rIns="96653" bIns="48326" rtlCol="0"/>
          <a:lstStyle>
            <a:lvl1pPr algn="r">
              <a:defRPr sz="1300"/>
            </a:lvl1pPr>
          </a:lstStyle>
          <a:p>
            <a:fld id="{29EE2D19-2C85-4EA6-B358-DA587514F2BB}" type="datetimeFigureOut">
              <a:rPr lang="en-US" smtClean="0"/>
              <a:t>10/16/2019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6" rIns="96653" bIns="48326"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6" rIns="96653" bIns="4832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7"/>
          </a:xfrm>
          <a:prstGeom prst="rect">
            <a:avLst/>
          </a:prstGeom>
        </p:spPr>
        <p:txBody>
          <a:bodyPr vert="horz" lIns="96653" tIns="48326" rIns="96653"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7"/>
          </a:xfrm>
          <a:prstGeom prst="rect">
            <a:avLst/>
          </a:prstGeom>
        </p:spPr>
        <p:txBody>
          <a:bodyPr vert="horz" lIns="96653" tIns="48326" rIns="96653" bIns="48326" rtlCol="0" anchor="b"/>
          <a:lstStyle>
            <a:lvl1pPr algn="r">
              <a:defRPr sz="1300"/>
            </a:lvl1pPr>
          </a:lstStyle>
          <a:p>
            <a:fld id="{99B11B3F-67E7-42A2-811E-F97208F52E99}" type="slidenum">
              <a:rPr lang="en-US" smtClean="0"/>
              <a:t>‹#›</a:t>
            </a:fld>
            <a:endParaRPr lang="en-US"/>
          </a:p>
        </p:txBody>
      </p:sp>
    </p:spTree>
    <p:extLst>
      <p:ext uri="{BB962C8B-B14F-4D97-AF65-F5344CB8AC3E}">
        <p14:creationId xmlns:p14="http://schemas.microsoft.com/office/powerpoint/2010/main" val="3920593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11B3F-67E7-42A2-811E-F97208F52E99}" type="slidenum">
              <a:rPr lang="en-US" smtClean="0"/>
              <a:t>1</a:t>
            </a:fld>
            <a:endParaRPr lang="en-US"/>
          </a:p>
        </p:txBody>
      </p:sp>
    </p:spTree>
    <p:extLst>
      <p:ext uri="{BB962C8B-B14F-4D97-AF65-F5344CB8AC3E}">
        <p14:creationId xmlns:p14="http://schemas.microsoft.com/office/powerpoint/2010/main" val="1755110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11B3F-67E7-42A2-811E-F97208F52E99}" type="slidenum">
              <a:rPr lang="en-US" smtClean="0"/>
              <a:t>10</a:t>
            </a:fld>
            <a:endParaRPr lang="en-US"/>
          </a:p>
        </p:txBody>
      </p:sp>
    </p:spTree>
    <p:extLst>
      <p:ext uri="{BB962C8B-B14F-4D97-AF65-F5344CB8AC3E}">
        <p14:creationId xmlns:p14="http://schemas.microsoft.com/office/powerpoint/2010/main" val="3835082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11B3F-67E7-42A2-811E-F97208F52E99}" type="slidenum">
              <a:rPr lang="en-US" smtClean="0"/>
              <a:t>11</a:t>
            </a:fld>
            <a:endParaRPr lang="en-US"/>
          </a:p>
        </p:txBody>
      </p:sp>
    </p:spTree>
    <p:extLst>
      <p:ext uri="{BB962C8B-B14F-4D97-AF65-F5344CB8AC3E}">
        <p14:creationId xmlns:p14="http://schemas.microsoft.com/office/powerpoint/2010/main" val="557548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11B3F-67E7-42A2-811E-F97208F52E99}" type="slidenum">
              <a:rPr lang="en-US" smtClean="0"/>
              <a:t>12</a:t>
            </a:fld>
            <a:endParaRPr lang="en-US"/>
          </a:p>
        </p:txBody>
      </p:sp>
    </p:spTree>
    <p:extLst>
      <p:ext uri="{BB962C8B-B14F-4D97-AF65-F5344CB8AC3E}">
        <p14:creationId xmlns:p14="http://schemas.microsoft.com/office/powerpoint/2010/main" val="3641652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11B3F-67E7-42A2-811E-F97208F52E99}" type="slidenum">
              <a:rPr lang="en-US" smtClean="0"/>
              <a:t>13</a:t>
            </a:fld>
            <a:endParaRPr lang="en-US"/>
          </a:p>
        </p:txBody>
      </p:sp>
    </p:spTree>
    <p:extLst>
      <p:ext uri="{BB962C8B-B14F-4D97-AF65-F5344CB8AC3E}">
        <p14:creationId xmlns:p14="http://schemas.microsoft.com/office/powerpoint/2010/main" val="1066483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11B3F-67E7-42A2-811E-F97208F52E99}" type="slidenum">
              <a:rPr lang="en-US" smtClean="0"/>
              <a:t>14</a:t>
            </a:fld>
            <a:endParaRPr lang="en-US"/>
          </a:p>
        </p:txBody>
      </p:sp>
    </p:spTree>
    <p:extLst>
      <p:ext uri="{BB962C8B-B14F-4D97-AF65-F5344CB8AC3E}">
        <p14:creationId xmlns:p14="http://schemas.microsoft.com/office/powerpoint/2010/main" val="1207343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F760F6-B4DA-42DE-AE4F-F5FDC327CD73}" type="slidenum">
              <a:rPr lang="en-US" smtClean="0"/>
              <a:pPr/>
              <a:t>15</a:t>
            </a:fld>
            <a:endParaRPr lang="en-US" dirty="0"/>
          </a:p>
        </p:txBody>
      </p:sp>
    </p:spTree>
    <p:extLst>
      <p:ext uri="{BB962C8B-B14F-4D97-AF65-F5344CB8AC3E}">
        <p14:creationId xmlns:p14="http://schemas.microsoft.com/office/powerpoint/2010/main" val="1250867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892F5-1015-4A84-882F-50B914577D46}" type="slidenum">
              <a:rPr lang="en-US" smtClean="0"/>
              <a:t>16</a:t>
            </a:fld>
            <a:endParaRPr lang="en-US"/>
          </a:p>
        </p:txBody>
      </p:sp>
    </p:spTree>
    <p:extLst>
      <p:ext uri="{BB962C8B-B14F-4D97-AF65-F5344CB8AC3E}">
        <p14:creationId xmlns:p14="http://schemas.microsoft.com/office/powerpoint/2010/main" val="1086644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p>
        </p:txBody>
      </p:sp>
      <p:sp>
        <p:nvSpPr>
          <p:cNvPr id="4" name="Slide Number Placeholder 3"/>
          <p:cNvSpPr>
            <a:spLocks noGrp="1"/>
          </p:cNvSpPr>
          <p:nvPr>
            <p:ph type="sldNum" sz="quarter" idx="10"/>
          </p:nvPr>
        </p:nvSpPr>
        <p:spPr/>
        <p:txBody>
          <a:bodyPr/>
          <a:lstStyle/>
          <a:p>
            <a:fld id="{99B11B3F-67E7-42A2-811E-F97208F52E99}" type="slidenum">
              <a:rPr lang="en-US" smtClean="0"/>
              <a:t>17</a:t>
            </a:fld>
            <a:endParaRPr lang="en-US"/>
          </a:p>
        </p:txBody>
      </p:sp>
    </p:spTree>
    <p:extLst>
      <p:ext uri="{BB962C8B-B14F-4D97-AF65-F5344CB8AC3E}">
        <p14:creationId xmlns:p14="http://schemas.microsoft.com/office/powerpoint/2010/main" val="62387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11B3F-67E7-42A2-811E-F97208F52E99}" type="slidenum">
              <a:rPr lang="en-US" smtClean="0"/>
              <a:t>18</a:t>
            </a:fld>
            <a:endParaRPr lang="en-US"/>
          </a:p>
        </p:txBody>
      </p:sp>
    </p:spTree>
    <p:extLst>
      <p:ext uri="{BB962C8B-B14F-4D97-AF65-F5344CB8AC3E}">
        <p14:creationId xmlns:p14="http://schemas.microsoft.com/office/powerpoint/2010/main" val="525767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892F5-1015-4A84-882F-50B914577D46}" type="slidenum">
              <a:rPr lang="en-US" smtClean="0"/>
              <a:t>19</a:t>
            </a:fld>
            <a:endParaRPr lang="en-US"/>
          </a:p>
        </p:txBody>
      </p:sp>
    </p:spTree>
    <p:extLst>
      <p:ext uri="{BB962C8B-B14F-4D97-AF65-F5344CB8AC3E}">
        <p14:creationId xmlns:p14="http://schemas.microsoft.com/office/powerpoint/2010/main" val="134690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760413"/>
            <a:ext cx="6511925" cy="3662362"/>
          </a:xfrm>
        </p:spPr>
      </p:sp>
      <p:sp>
        <p:nvSpPr>
          <p:cNvPr id="3" name="Notes Placeholder 2"/>
          <p:cNvSpPr>
            <a:spLocks noGrp="1"/>
          </p:cNvSpPr>
          <p:nvPr>
            <p:ph type="body" idx="1"/>
          </p:nvPr>
        </p:nvSpPr>
        <p:spPr/>
        <p:txBody>
          <a:bodyPr>
            <a:normAutofit/>
          </a:bodyPr>
          <a:lstStyle/>
          <a:p>
            <a:endParaRPr lang="en-US" sz="1700" dirty="0"/>
          </a:p>
        </p:txBody>
      </p:sp>
      <p:sp>
        <p:nvSpPr>
          <p:cNvPr id="4" name="Slide Number Placeholder 3"/>
          <p:cNvSpPr>
            <a:spLocks noGrp="1"/>
          </p:cNvSpPr>
          <p:nvPr>
            <p:ph type="sldNum" sz="quarter" idx="10"/>
          </p:nvPr>
        </p:nvSpPr>
        <p:spPr/>
        <p:txBody>
          <a:bodyPr/>
          <a:lstStyle/>
          <a:p>
            <a:pPr defTabSz="966525">
              <a:defRPr/>
            </a:pPr>
            <a:fld id="{F5F760F6-B4DA-42DE-AE4F-F5FDC327CD73}" type="slidenum">
              <a:rPr lang="en-US">
                <a:solidFill>
                  <a:prstClr val="black"/>
                </a:solidFill>
                <a:latin typeface="Calibri"/>
              </a:rPr>
              <a:pPr defTabSz="966525">
                <a:defRPr/>
              </a:pPr>
              <a:t>2</a:t>
            </a:fld>
            <a:endParaRPr lang="en-US" dirty="0">
              <a:solidFill>
                <a:prstClr val="black"/>
              </a:solidFill>
              <a:latin typeface="Calibri"/>
            </a:endParaRPr>
          </a:p>
        </p:txBody>
      </p:sp>
    </p:spTree>
    <p:extLst>
      <p:ext uri="{BB962C8B-B14F-4D97-AF65-F5344CB8AC3E}">
        <p14:creationId xmlns:p14="http://schemas.microsoft.com/office/powerpoint/2010/main" val="43669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11B3F-67E7-42A2-811E-F97208F52E99}" type="slidenum">
              <a:rPr lang="en-US" smtClean="0"/>
              <a:t>20</a:t>
            </a:fld>
            <a:endParaRPr lang="en-US"/>
          </a:p>
        </p:txBody>
      </p:sp>
    </p:spTree>
    <p:extLst>
      <p:ext uri="{BB962C8B-B14F-4D97-AF65-F5344CB8AC3E}">
        <p14:creationId xmlns:p14="http://schemas.microsoft.com/office/powerpoint/2010/main" val="3546486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F760F6-B4DA-42DE-AE4F-F5FDC327CD73}" type="slidenum">
              <a:rPr lang="en-US" smtClean="0"/>
              <a:pPr/>
              <a:t>21</a:t>
            </a:fld>
            <a:endParaRPr lang="en-US" dirty="0"/>
          </a:p>
        </p:txBody>
      </p:sp>
    </p:spTree>
    <p:extLst>
      <p:ext uri="{BB962C8B-B14F-4D97-AF65-F5344CB8AC3E}">
        <p14:creationId xmlns:p14="http://schemas.microsoft.com/office/powerpoint/2010/main" val="1579948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11B3F-67E7-42A2-811E-F97208F52E99}" type="slidenum">
              <a:rPr lang="en-US" smtClean="0"/>
              <a:t>22</a:t>
            </a:fld>
            <a:endParaRPr lang="en-US"/>
          </a:p>
        </p:txBody>
      </p:sp>
    </p:spTree>
    <p:extLst>
      <p:ext uri="{BB962C8B-B14F-4D97-AF65-F5344CB8AC3E}">
        <p14:creationId xmlns:p14="http://schemas.microsoft.com/office/powerpoint/2010/main" val="2193654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11B3F-67E7-42A2-811E-F97208F52E99}" type="slidenum">
              <a:rPr lang="en-US" smtClean="0"/>
              <a:t>23</a:t>
            </a:fld>
            <a:endParaRPr lang="en-US"/>
          </a:p>
        </p:txBody>
      </p:sp>
    </p:spTree>
    <p:extLst>
      <p:ext uri="{BB962C8B-B14F-4D97-AF65-F5344CB8AC3E}">
        <p14:creationId xmlns:p14="http://schemas.microsoft.com/office/powerpoint/2010/main" val="2236731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5">
              <a:defRPr/>
            </a:pPr>
            <a:endParaRPr lang="en-US" dirty="0"/>
          </a:p>
        </p:txBody>
      </p:sp>
      <p:sp>
        <p:nvSpPr>
          <p:cNvPr id="4" name="Slide Number Placeholder 3"/>
          <p:cNvSpPr>
            <a:spLocks noGrp="1"/>
          </p:cNvSpPr>
          <p:nvPr>
            <p:ph type="sldNum" sz="quarter" idx="10"/>
          </p:nvPr>
        </p:nvSpPr>
        <p:spPr/>
        <p:txBody>
          <a:bodyPr/>
          <a:lstStyle/>
          <a:p>
            <a:fld id="{59D892F5-1015-4A84-882F-50B914577D46}" type="slidenum">
              <a:rPr lang="en-US" smtClean="0"/>
              <a:t>24</a:t>
            </a:fld>
            <a:endParaRPr lang="en-US"/>
          </a:p>
        </p:txBody>
      </p:sp>
    </p:spTree>
    <p:extLst>
      <p:ext uri="{BB962C8B-B14F-4D97-AF65-F5344CB8AC3E}">
        <p14:creationId xmlns:p14="http://schemas.microsoft.com/office/powerpoint/2010/main" val="4201139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F760F6-B4DA-42DE-AE4F-F5FDC327CD73}" type="slidenum">
              <a:rPr lang="en-US" smtClean="0"/>
              <a:pPr/>
              <a:t>3</a:t>
            </a:fld>
            <a:endParaRPr lang="en-US" dirty="0"/>
          </a:p>
        </p:txBody>
      </p:sp>
    </p:spTree>
    <p:extLst>
      <p:ext uri="{BB962C8B-B14F-4D97-AF65-F5344CB8AC3E}">
        <p14:creationId xmlns:p14="http://schemas.microsoft.com/office/powerpoint/2010/main" val="1634953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29" indent="-232929">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760F6-B4DA-42DE-AE4F-F5FDC327CD7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2189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836F2-3B85-42DB-8B97-029480D2350E}"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6319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F760F6-B4DA-42DE-AE4F-F5FDC327CD73}" type="slidenum">
              <a:rPr lang="en-US" smtClean="0"/>
              <a:pPr/>
              <a:t>6</a:t>
            </a:fld>
            <a:endParaRPr lang="en-US" dirty="0"/>
          </a:p>
        </p:txBody>
      </p:sp>
    </p:spTree>
    <p:extLst>
      <p:ext uri="{BB962C8B-B14F-4D97-AF65-F5344CB8AC3E}">
        <p14:creationId xmlns:p14="http://schemas.microsoft.com/office/powerpoint/2010/main" val="4134078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11B3F-67E7-42A2-811E-F97208F52E99}" type="slidenum">
              <a:rPr lang="en-US" smtClean="0"/>
              <a:t>7</a:t>
            </a:fld>
            <a:endParaRPr lang="en-US"/>
          </a:p>
        </p:txBody>
      </p:sp>
    </p:spTree>
    <p:extLst>
      <p:ext uri="{BB962C8B-B14F-4D97-AF65-F5344CB8AC3E}">
        <p14:creationId xmlns:p14="http://schemas.microsoft.com/office/powerpoint/2010/main" val="401326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892F5-1015-4A84-882F-50B914577D46}" type="slidenum">
              <a:rPr lang="en-US" smtClean="0"/>
              <a:t>8</a:t>
            </a:fld>
            <a:endParaRPr lang="en-US"/>
          </a:p>
        </p:txBody>
      </p:sp>
    </p:spTree>
    <p:extLst>
      <p:ext uri="{BB962C8B-B14F-4D97-AF65-F5344CB8AC3E}">
        <p14:creationId xmlns:p14="http://schemas.microsoft.com/office/powerpoint/2010/main" val="2214861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11B3F-67E7-42A2-811E-F97208F52E99}" type="slidenum">
              <a:rPr lang="en-US" smtClean="0"/>
              <a:t>9</a:t>
            </a:fld>
            <a:endParaRPr lang="en-US"/>
          </a:p>
        </p:txBody>
      </p:sp>
    </p:spTree>
    <p:extLst>
      <p:ext uri="{BB962C8B-B14F-4D97-AF65-F5344CB8AC3E}">
        <p14:creationId xmlns:p14="http://schemas.microsoft.com/office/powerpoint/2010/main" val="50243459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8" name="Freeform 17"/>
          <p:cNvSpPr/>
          <p:nvPr/>
        </p:nvSpPr>
        <p:spPr>
          <a:xfrm rot="302454">
            <a:off x="-43627" y="4354332"/>
            <a:ext cx="12094900" cy="1695287"/>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350667"/>
              <a:gd name="connsiteY0" fmla="*/ 767575 h 963149"/>
              <a:gd name="connsiteX1" fmla="*/ 9062831 w 9350667"/>
              <a:gd name="connsiteY1" fmla="*/ 78589 h 963149"/>
              <a:gd name="connsiteX2" fmla="*/ 9350598 w 9350667"/>
              <a:gd name="connsiteY2" fmla="*/ 927175 h 963149"/>
              <a:gd name="connsiteX3" fmla="*/ 45158 w 9350667"/>
              <a:gd name="connsiteY3" fmla="*/ 898163 h 963149"/>
              <a:gd name="connsiteX4" fmla="*/ 1614 w 9350667"/>
              <a:gd name="connsiteY4" fmla="*/ 767575 h 963149"/>
              <a:gd name="connsiteX0" fmla="*/ 1614 w 9350667"/>
              <a:gd name="connsiteY0" fmla="*/ 742827 h 938401"/>
              <a:gd name="connsiteX1" fmla="*/ 9062831 w 9350667"/>
              <a:gd name="connsiteY1" fmla="*/ 53841 h 938401"/>
              <a:gd name="connsiteX2" fmla="*/ 9350598 w 9350667"/>
              <a:gd name="connsiteY2" fmla="*/ 902427 h 938401"/>
              <a:gd name="connsiteX3" fmla="*/ 45158 w 9350667"/>
              <a:gd name="connsiteY3" fmla="*/ 873415 h 938401"/>
              <a:gd name="connsiteX4" fmla="*/ 1614 w 9350667"/>
              <a:gd name="connsiteY4" fmla="*/ 742827 h 938401"/>
              <a:gd name="connsiteX0" fmla="*/ 1614 w 9098881"/>
              <a:gd name="connsiteY0" fmla="*/ 742827 h 1351904"/>
              <a:gd name="connsiteX1" fmla="*/ 9062831 w 9098881"/>
              <a:gd name="connsiteY1" fmla="*/ 53841 h 1351904"/>
              <a:gd name="connsiteX2" fmla="*/ 9095533 w 9098881"/>
              <a:gd name="connsiteY2" fmla="*/ 1351904 h 1351904"/>
              <a:gd name="connsiteX3" fmla="*/ 45158 w 9098881"/>
              <a:gd name="connsiteY3" fmla="*/ 873415 h 1351904"/>
              <a:gd name="connsiteX4" fmla="*/ 1614 w 9098881"/>
              <a:gd name="connsiteY4" fmla="*/ 742827 h 1351904"/>
              <a:gd name="connsiteX0" fmla="*/ 1614 w 9095533"/>
              <a:gd name="connsiteY0" fmla="*/ 742827 h 1351904"/>
              <a:gd name="connsiteX1" fmla="*/ 9062831 w 9095533"/>
              <a:gd name="connsiteY1" fmla="*/ 53841 h 1351904"/>
              <a:gd name="connsiteX2" fmla="*/ 9095533 w 9095533"/>
              <a:gd name="connsiteY2" fmla="*/ 1351904 h 1351904"/>
              <a:gd name="connsiteX3" fmla="*/ 45158 w 9095533"/>
              <a:gd name="connsiteY3" fmla="*/ 873415 h 1351904"/>
              <a:gd name="connsiteX4" fmla="*/ 1614 w 9095533"/>
              <a:gd name="connsiteY4" fmla="*/ 742827 h 1351904"/>
              <a:gd name="connsiteX0" fmla="*/ 1614 w 9111165"/>
              <a:gd name="connsiteY0" fmla="*/ 742827 h 1351047"/>
              <a:gd name="connsiteX1" fmla="*/ 9062831 w 9111165"/>
              <a:gd name="connsiteY1" fmla="*/ 53841 h 1351047"/>
              <a:gd name="connsiteX2" fmla="*/ 9111165 w 9111165"/>
              <a:gd name="connsiteY2" fmla="*/ 1351047 h 1351047"/>
              <a:gd name="connsiteX3" fmla="*/ 45158 w 9111165"/>
              <a:gd name="connsiteY3" fmla="*/ 873415 h 1351047"/>
              <a:gd name="connsiteX4" fmla="*/ 1614 w 9111165"/>
              <a:gd name="connsiteY4" fmla="*/ 742827 h 1351047"/>
              <a:gd name="connsiteX0" fmla="*/ 1614 w 9111165"/>
              <a:gd name="connsiteY0" fmla="*/ 742827 h 1351047"/>
              <a:gd name="connsiteX1" fmla="*/ 9062831 w 9111165"/>
              <a:gd name="connsiteY1" fmla="*/ 53841 h 1351047"/>
              <a:gd name="connsiteX2" fmla="*/ 9111165 w 9111165"/>
              <a:gd name="connsiteY2" fmla="*/ 1351047 h 1351047"/>
              <a:gd name="connsiteX3" fmla="*/ 45158 w 9111165"/>
              <a:gd name="connsiteY3" fmla="*/ 873415 h 1351047"/>
              <a:gd name="connsiteX4" fmla="*/ 1614 w 9111165"/>
              <a:gd name="connsiteY4" fmla="*/ 742827 h 1351047"/>
              <a:gd name="connsiteX0" fmla="*/ 947820 w 9066230"/>
              <a:gd name="connsiteY0" fmla="*/ 658222 h 1356307"/>
              <a:gd name="connsiteX1" fmla="*/ 9017896 w 9066230"/>
              <a:gd name="connsiteY1" fmla="*/ 59101 h 1356307"/>
              <a:gd name="connsiteX2" fmla="*/ 9066230 w 9066230"/>
              <a:gd name="connsiteY2" fmla="*/ 1356307 h 1356307"/>
              <a:gd name="connsiteX3" fmla="*/ 223 w 9066230"/>
              <a:gd name="connsiteY3" fmla="*/ 878675 h 1356307"/>
              <a:gd name="connsiteX4" fmla="*/ 947820 w 9066230"/>
              <a:gd name="connsiteY4" fmla="*/ 658222 h 1356307"/>
              <a:gd name="connsiteX0" fmla="*/ 947820 w 9066230"/>
              <a:gd name="connsiteY0" fmla="*/ 660385 h 1358470"/>
              <a:gd name="connsiteX1" fmla="*/ 9017896 w 9066230"/>
              <a:gd name="connsiteY1" fmla="*/ 61264 h 1358470"/>
              <a:gd name="connsiteX2" fmla="*/ 9066230 w 9066230"/>
              <a:gd name="connsiteY2" fmla="*/ 1358470 h 1358470"/>
              <a:gd name="connsiteX3" fmla="*/ 223 w 9066230"/>
              <a:gd name="connsiteY3" fmla="*/ 880838 h 1358470"/>
              <a:gd name="connsiteX4" fmla="*/ 947820 w 9066230"/>
              <a:gd name="connsiteY4" fmla="*/ 660385 h 1358470"/>
              <a:gd name="connsiteX0" fmla="*/ 1001 w 8119411"/>
              <a:gd name="connsiteY0" fmla="*/ 660385 h 1793807"/>
              <a:gd name="connsiteX1" fmla="*/ 8071077 w 8119411"/>
              <a:gd name="connsiteY1" fmla="*/ 61264 h 1793807"/>
              <a:gd name="connsiteX2" fmla="*/ 8119411 w 8119411"/>
              <a:gd name="connsiteY2" fmla="*/ 1358470 h 1793807"/>
              <a:gd name="connsiteX3" fmla="*/ 71578 w 8119411"/>
              <a:gd name="connsiteY3" fmla="*/ 1793807 h 1793807"/>
              <a:gd name="connsiteX4" fmla="*/ 1001 w 8119411"/>
              <a:gd name="connsiteY4" fmla="*/ 660385 h 1793807"/>
              <a:gd name="connsiteX0" fmla="*/ 1284 w 8104061"/>
              <a:gd name="connsiteY0" fmla="*/ 659587 h 1793866"/>
              <a:gd name="connsiteX1" fmla="*/ 8055727 w 8104061"/>
              <a:gd name="connsiteY1" fmla="*/ 61323 h 1793866"/>
              <a:gd name="connsiteX2" fmla="*/ 8104061 w 8104061"/>
              <a:gd name="connsiteY2" fmla="*/ 1358529 h 1793866"/>
              <a:gd name="connsiteX3" fmla="*/ 56228 w 8104061"/>
              <a:gd name="connsiteY3" fmla="*/ 1793866 h 1793866"/>
              <a:gd name="connsiteX4" fmla="*/ 1284 w 8104061"/>
              <a:gd name="connsiteY4" fmla="*/ 659587 h 1793866"/>
              <a:gd name="connsiteX0" fmla="*/ 1471 w 8097188"/>
              <a:gd name="connsiteY0" fmla="*/ 642701 h 1795141"/>
              <a:gd name="connsiteX1" fmla="*/ 8048854 w 8097188"/>
              <a:gd name="connsiteY1" fmla="*/ 62598 h 1795141"/>
              <a:gd name="connsiteX2" fmla="*/ 8097188 w 8097188"/>
              <a:gd name="connsiteY2" fmla="*/ 1359804 h 1795141"/>
              <a:gd name="connsiteX3" fmla="*/ 49355 w 8097188"/>
              <a:gd name="connsiteY3" fmla="*/ 1795141 h 1795141"/>
              <a:gd name="connsiteX4" fmla="*/ 1471 w 8097188"/>
              <a:gd name="connsiteY4" fmla="*/ 642701 h 1795141"/>
              <a:gd name="connsiteX0" fmla="*/ 980 w 8120769"/>
              <a:gd name="connsiteY0" fmla="*/ 636667 h 1795610"/>
              <a:gd name="connsiteX1" fmla="*/ 8072435 w 8120769"/>
              <a:gd name="connsiteY1" fmla="*/ 63067 h 1795610"/>
              <a:gd name="connsiteX2" fmla="*/ 8120769 w 8120769"/>
              <a:gd name="connsiteY2" fmla="*/ 1360273 h 1795610"/>
              <a:gd name="connsiteX3" fmla="*/ 72936 w 8120769"/>
              <a:gd name="connsiteY3" fmla="*/ 1795610 h 1795610"/>
              <a:gd name="connsiteX4" fmla="*/ 980 w 8120769"/>
              <a:gd name="connsiteY4" fmla="*/ 636667 h 1795610"/>
              <a:gd name="connsiteX0" fmla="*/ 0 w 8119789"/>
              <a:gd name="connsiteY0" fmla="*/ 636667 h 1795610"/>
              <a:gd name="connsiteX1" fmla="*/ 8071455 w 8119789"/>
              <a:gd name="connsiteY1" fmla="*/ 63067 h 1795610"/>
              <a:gd name="connsiteX2" fmla="*/ 8119789 w 8119789"/>
              <a:gd name="connsiteY2" fmla="*/ 1360273 h 1795610"/>
              <a:gd name="connsiteX3" fmla="*/ 71956 w 8119789"/>
              <a:gd name="connsiteY3" fmla="*/ 1795610 h 1795610"/>
              <a:gd name="connsiteX4" fmla="*/ 0 w 8119789"/>
              <a:gd name="connsiteY4" fmla="*/ 636667 h 1795610"/>
              <a:gd name="connsiteX0" fmla="*/ 0 w 8119789"/>
              <a:gd name="connsiteY0" fmla="*/ 636667 h 1798212"/>
              <a:gd name="connsiteX1" fmla="*/ 8071455 w 8119789"/>
              <a:gd name="connsiteY1" fmla="*/ 63067 h 1798212"/>
              <a:gd name="connsiteX2" fmla="*/ 8119789 w 8119789"/>
              <a:gd name="connsiteY2" fmla="*/ 1360273 h 1798212"/>
              <a:gd name="connsiteX3" fmla="*/ 135004 w 8119789"/>
              <a:gd name="connsiteY3" fmla="*/ 1798212 h 1798212"/>
              <a:gd name="connsiteX4" fmla="*/ 0 w 8119789"/>
              <a:gd name="connsiteY4" fmla="*/ 636667 h 1798212"/>
              <a:gd name="connsiteX0" fmla="*/ 0 w 8119789"/>
              <a:gd name="connsiteY0" fmla="*/ 636667 h 1810955"/>
              <a:gd name="connsiteX1" fmla="*/ 8071455 w 8119789"/>
              <a:gd name="connsiteY1" fmla="*/ 63067 h 1810955"/>
              <a:gd name="connsiteX2" fmla="*/ 8119789 w 8119789"/>
              <a:gd name="connsiteY2" fmla="*/ 1360273 h 1810955"/>
              <a:gd name="connsiteX3" fmla="*/ 96717 w 8119789"/>
              <a:gd name="connsiteY3" fmla="*/ 1810955 h 1810955"/>
              <a:gd name="connsiteX4" fmla="*/ 0 w 8119789"/>
              <a:gd name="connsiteY4" fmla="*/ 636667 h 1810955"/>
              <a:gd name="connsiteX0" fmla="*/ 0 w 8119789"/>
              <a:gd name="connsiteY0" fmla="*/ 636667 h 1810955"/>
              <a:gd name="connsiteX1" fmla="*/ 8071455 w 8119789"/>
              <a:gd name="connsiteY1" fmla="*/ 63067 h 1810955"/>
              <a:gd name="connsiteX2" fmla="*/ 8119789 w 8119789"/>
              <a:gd name="connsiteY2" fmla="*/ 1360273 h 1810955"/>
              <a:gd name="connsiteX3" fmla="*/ 96717 w 8119789"/>
              <a:gd name="connsiteY3" fmla="*/ 1810955 h 1810955"/>
              <a:gd name="connsiteX4" fmla="*/ 0 w 8119789"/>
              <a:gd name="connsiteY4" fmla="*/ 636667 h 1810955"/>
              <a:gd name="connsiteX0" fmla="*/ 0 w 8120476"/>
              <a:gd name="connsiteY0" fmla="*/ 628474 h 1811605"/>
              <a:gd name="connsiteX1" fmla="*/ 8072142 w 8120476"/>
              <a:gd name="connsiteY1" fmla="*/ 63717 h 1811605"/>
              <a:gd name="connsiteX2" fmla="*/ 8120476 w 8120476"/>
              <a:gd name="connsiteY2" fmla="*/ 1360923 h 1811605"/>
              <a:gd name="connsiteX3" fmla="*/ 97404 w 8120476"/>
              <a:gd name="connsiteY3" fmla="*/ 1811605 h 1811605"/>
              <a:gd name="connsiteX4" fmla="*/ 0 w 8120476"/>
              <a:gd name="connsiteY4" fmla="*/ 628474 h 1811605"/>
              <a:gd name="connsiteX0" fmla="*/ 0 w 8120476"/>
              <a:gd name="connsiteY0" fmla="*/ 628474 h 1811605"/>
              <a:gd name="connsiteX1" fmla="*/ 8072142 w 8120476"/>
              <a:gd name="connsiteY1" fmla="*/ 63717 h 1811605"/>
              <a:gd name="connsiteX2" fmla="*/ 8120476 w 8120476"/>
              <a:gd name="connsiteY2" fmla="*/ 1360923 h 1811605"/>
              <a:gd name="connsiteX3" fmla="*/ 97404 w 8120476"/>
              <a:gd name="connsiteY3" fmla="*/ 1811605 h 1811605"/>
              <a:gd name="connsiteX4" fmla="*/ 0 w 8120476"/>
              <a:gd name="connsiteY4" fmla="*/ 628474 h 1811605"/>
              <a:gd name="connsiteX0" fmla="*/ 0 w 8120476"/>
              <a:gd name="connsiteY0" fmla="*/ 628474 h 1811605"/>
              <a:gd name="connsiteX1" fmla="*/ 8072142 w 8120476"/>
              <a:gd name="connsiteY1" fmla="*/ 63717 h 1811605"/>
              <a:gd name="connsiteX2" fmla="*/ 8120476 w 8120476"/>
              <a:gd name="connsiteY2" fmla="*/ 1360923 h 1811605"/>
              <a:gd name="connsiteX3" fmla="*/ 97404 w 8120476"/>
              <a:gd name="connsiteY3" fmla="*/ 1811605 h 1811605"/>
              <a:gd name="connsiteX4" fmla="*/ 0 w 8120476"/>
              <a:gd name="connsiteY4" fmla="*/ 628474 h 1811605"/>
              <a:gd name="connsiteX0" fmla="*/ 0 w 8120476"/>
              <a:gd name="connsiteY0" fmla="*/ 531088 h 1714219"/>
              <a:gd name="connsiteX1" fmla="*/ 7422982 w 8120476"/>
              <a:gd name="connsiteY1" fmla="*/ 72686 h 1714219"/>
              <a:gd name="connsiteX2" fmla="*/ 8120476 w 8120476"/>
              <a:gd name="connsiteY2" fmla="*/ 1263537 h 1714219"/>
              <a:gd name="connsiteX3" fmla="*/ 97404 w 8120476"/>
              <a:gd name="connsiteY3" fmla="*/ 1714219 h 1714219"/>
              <a:gd name="connsiteX4" fmla="*/ 0 w 8120476"/>
              <a:gd name="connsiteY4" fmla="*/ 531088 h 1714219"/>
              <a:gd name="connsiteX0" fmla="*/ 0 w 7483531"/>
              <a:gd name="connsiteY0" fmla="*/ 531088 h 1714219"/>
              <a:gd name="connsiteX1" fmla="*/ 7422982 w 7483531"/>
              <a:gd name="connsiteY1" fmla="*/ 72686 h 1714219"/>
              <a:gd name="connsiteX2" fmla="*/ 7483531 w 7483531"/>
              <a:gd name="connsiteY2" fmla="*/ 1439857 h 1714219"/>
              <a:gd name="connsiteX3" fmla="*/ 97404 w 7483531"/>
              <a:gd name="connsiteY3" fmla="*/ 1714219 h 1714219"/>
              <a:gd name="connsiteX4" fmla="*/ 0 w 7483531"/>
              <a:gd name="connsiteY4" fmla="*/ 531088 h 1714219"/>
              <a:gd name="connsiteX0" fmla="*/ 0 w 7483531"/>
              <a:gd name="connsiteY0" fmla="*/ 508828 h 1691959"/>
              <a:gd name="connsiteX1" fmla="*/ 7359793 w 7483531"/>
              <a:gd name="connsiteY1" fmla="*/ 75131 h 1691959"/>
              <a:gd name="connsiteX2" fmla="*/ 7483531 w 7483531"/>
              <a:gd name="connsiteY2" fmla="*/ 1417597 h 1691959"/>
              <a:gd name="connsiteX3" fmla="*/ 97404 w 7483531"/>
              <a:gd name="connsiteY3" fmla="*/ 1691959 h 1691959"/>
              <a:gd name="connsiteX4" fmla="*/ 0 w 7483531"/>
              <a:gd name="connsiteY4" fmla="*/ 508828 h 1691959"/>
              <a:gd name="connsiteX0" fmla="*/ 0 w 7472790"/>
              <a:gd name="connsiteY0" fmla="*/ 507427 h 1692118"/>
              <a:gd name="connsiteX1" fmla="*/ 7349052 w 7472790"/>
              <a:gd name="connsiteY1" fmla="*/ 75290 h 1692118"/>
              <a:gd name="connsiteX2" fmla="*/ 7472790 w 7472790"/>
              <a:gd name="connsiteY2" fmla="*/ 1417756 h 1692118"/>
              <a:gd name="connsiteX3" fmla="*/ 86663 w 7472790"/>
              <a:gd name="connsiteY3" fmla="*/ 1692118 h 1692118"/>
              <a:gd name="connsiteX4" fmla="*/ 0 w 7472790"/>
              <a:gd name="connsiteY4" fmla="*/ 507427 h 1692118"/>
              <a:gd name="connsiteX0" fmla="*/ 0 w 7472790"/>
              <a:gd name="connsiteY0" fmla="*/ 507427 h 1695238"/>
              <a:gd name="connsiteX1" fmla="*/ 7349052 w 7472790"/>
              <a:gd name="connsiteY1" fmla="*/ 75290 h 1695238"/>
              <a:gd name="connsiteX2" fmla="*/ 7472790 w 7472790"/>
              <a:gd name="connsiteY2" fmla="*/ 1417756 h 1695238"/>
              <a:gd name="connsiteX3" fmla="*/ 65178 w 7472790"/>
              <a:gd name="connsiteY3" fmla="*/ 1695238 h 1695238"/>
              <a:gd name="connsiteX4" fmla="*/ 0 w 7472790"/>
              <a:gd name="connsiteY4" fmla="*/ 507427 h 1695238"/>
              <a:gd name="connsiteX0" fmla="*/ 0 w 7472790"/>
              <a:gd name="connsiteY0" fmla="*/ 507427 h 1695238"/>
              <a:gd name="connsiteX1" fmla="*/ 7349052 w 7472790"/>
              <a:gd name="connsiteY1" fmla="*/ 75290 h 1695238"/>
              <a:gd name="connsiteX2" fmla="*/ 7472790 w 7472790"/>
              <a:gd name="connsiteY2" fmla="*/ 1417756 h 1695238"/>
              <a:gd name="connsiteX3" fmla="*/ 65178 w 7472790"/>
              <a:gd name="connsiteY3" fmla="*/ 1695238 h 1695238"/>
              <a:gd name="connsiteX4" fmla="*/ 0 w 7472790"/>
              <a:gd name="connsiteY4" fmla="*/ 507427 h 1695238"/>
              <a:gd name="connsiteX0" fmla="*/ 0 w 7472790"/>
              <a:gd name="connsiteY0" fmla="*/ 507427 h 1695238"/>
              <a:gd name="connsiteX1" fmla="*/ 7349052 w 7472790"/>
              <a:gd name="connsiteY1" fmla="*/ 75290 h 1695238"/>
              <a:gd name="connsiteX2" fmla="*/ 7472790 w 7472790"/>
              <a:gd name="connsiteY2" fmla="*/ 1417756 h 1695238"/>
              <a:gd name="connsiteX3" fmla="*/ 65178 w 7472790"/>
              <a:gd name="connsiteY3" fmla="*/ 1695238 h 1695238"/>
              <a:gd name="connsiteX4" fmla="*/ 0 w 7472790"/>
              <a:gd name="connsiteY4" fmla="*/ 507427 h 1695238"/>
              <a:gd name="connsiteX0" fmla="*/ 0 w 7472790"/>
              <a:gd name="connsiteY0" fmla="*/ 507427 h 1695238"/>
              <a:gd name="connsiteX1" fmla="*/ 7349052 w 7472790"/>
              <a:gd name="connsiteY1" fmla="*/ 75290 h 1695238"/>
              <a:gd name="connsiteX2" fmla="*/ 7472790 w 7472790"/>
              <a:gd name="connsiteY2" fmla="*/ 1417756 h 1695238"/>
              <a:gd name="connsiteX3" fmla="*/ 65178 w 7472790"/>
              <a:gd name="connsiteY3" fmla="*/ 1695238 h 1695238"/>
              <a:gd name="connsiteX4" fmla="*/ 0 w 7472790"/>
              <a:gd name="connsiteY4" fmla="*/ 507427 h 1695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2790" h="1695238">
                <a:moveTo>
                  <a:pt x="0" y="507427"/>
                </a:moveTo>
                <a:cubicBezTo>
                  <a:pt x="5028990" y="325253"/>
                  <a:pt x="3327925" y="-192262"/>
                  <a:pt x="7349052" y="75290"/>
                </a:cubicBezTo>
                <a:cubicBezTo>
                  <a:pt x="7392595" y="1787976"/>
                  <a:pt x="7393160" y="-179759"/>
                  <a:pt x="7472790" y="1417756"/>
                </a:cubicBezTo>
                <a:lnTo>
                  <a:pt x="65178" y="1695238"/>
                </a:lnTo>
                <a:cubicBezTo>
                  <a:pt x="38881" y="1289616"/>
                  <a:pt x="27530" y="1107268"/>
                  <a:pt x="0" y="507427"/>
                </a:cubicBezTo>
                <a:close/>
              </a:path>
            </a:pathLst>
          </a:custGeom>
          <a:solidFill>
            <a:srgbClr val="4EAF48"/>
          </a:solidFill>
          <a:ln w="28575">
            <a:solidFill>
              <a:srgbClr val="4EAF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4" name="Freeform 23"/>
          <p:cNvSpPr/>
          <p:nvPr userDrawn="1"/>
        </p:nvSpPr>
        <p:spPr>
          <a:xfrm rot="165934">
            <a:off x="-2927" y="4206907"/>
            <a:ext cx="12196142" cy="1828397"/>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350612"/>
              <a:gd name="connsiteY0" fmla="*/ 809451 h 1005025"/>
              <a:gd name="connsiteX1" fmla="*/ 8097290 w 9350612"/>
              <a:gd name="connsiteY1" fmla="*/ 75613 h 1005025"/>
              <a:gd name="connsiteX2" fmla="*/ 9350598 w 9350612"/>
              <a:gd name="connsiteY2" fmla="*/ 969051 h 1005025"/>
              <a:gd name="connsiteX3" fmla="*/ 45158 w 9350612"/>
              <a:gd name="connsiteY3" fmla="*/ 940039 h 1005025"/>
              <a:gd name="connsiteX4" fmla="*/ 1614 w 9350612"/>
              <a:gd name="connsiteY4" fmla="*/ 809451 h 1005025"/>
              <a:gd name="connsiteX0" fmla="*/ 1614 w 9350612"/>
              <a:gd name="connsiteY0" fmla="*/ 772034 h 967608"/>
              <a:gd name="connsiteX1" fmla="*/ 8097290 w 9350612"/>
              <a:gd name="connsiteY1" fmla="*/ 38196 h 967608"/>
              <a:gd name="connsiteX2" fmla="*/ 9350598 w 9350612"/>
              <a:gd name="connsiteY2" fmla="*/ 931634 h 967608"/>
              <a:gd name="connsiteX3" fmla="*/ 45158 w 9350612"/>
              <a:gd name="connsiteY3" fmla="*/ 902622 h 967608"/>
              <a:gd name="connsiteX4" fmla="*/ 1614 w 9350612"/>
              <a:gd name="connsiteY4" fmla="*/ 772034 h 967608"/>
              <a:gd name="connsiteX0" fmla="*/ 1614 w 8123370"/>
              <a:gd name="connsiteY0" fmla="*/ 772034 h 1488283"/>
              <a:gd name="connsiteX1" fmla="*/ 8097290 w 8123370"/>
              <a:gd name="connsiteY1" fmla="*/ 38196 h 1488283"/>
              <a:gd name="connsiteX2" fmla="*/ 8112963 w 8123370"/>
              <a:gd name="connsiteY2" fmla="*/ 1488283 h 1488283"/>
              <a:gd name="connsiteX3" fmla="*/ 45158 w 8123370"/>
              <a:gd name="connsiteY3" fmla="*/ 902622 h 1488283"/>
              <a:gd name="connsiteX4" fmla="*/ 1614 w 8123370"/>
              <a:gd name="connsiteY4" fmla="*/ 772034 h 1488283"/>
              <a:gd name="connsiteX0" fmla="*/ 1614 w 8115073"/>
              <a:gd name="connsiteY0" fmla="*/ 762286 h 1478535"/>
              <a:gd name="connsiteX1" fmla="*/ 8074219 w 8115073"/>
              <a:gd name="connsiteY1" fmla="*/ 38599 h 1478535"/>
              <a:gd name="connsiteX2" fmla="*/ 8112963 w 8115073"/>
              <a:gd name="connsiteY2" fmla="*/ 1478535 h 1478535"/>
              <a:gd name="connsiteX3" fmla="*/ 45158 w 8115073"/>
              <a:gd name="connsiteY3" fmla="*/ 892874 h 1478535"/>
              <a:gd name="connsiteX4" fmla="*/ 1614 w 8115073"/>
              <a:gd name="connsiteY4" fmla="*/ 762286 h 1478535"/>
              <a:gd name="connsiteX0" fmla="*/ 1614 w 8113234"/>
              <a:gd name="connsiteY0" fmla="*/ 733501 h 1449750"/>
              <a:gd name="connsiteX1" fmla="*/ 8013468 w 8113234"/>
              <a:gd name="connsiteY1" fmla="*/ 39842 h 1449750"/>
              <a:gd name="connsiteX2" fmla="*/ 8112963 w 8113234"/>
              <a:gd name="connsiteY2" fmla="*/ 1449750 h 1449750"/>
              <a:gd name="connsiteX3" fmla="*/ 45158 w 8113234"/>
              <a:gd name="connsiteY3" fmla="*/ 864089 h 1449750"/>
              <a:gd name="connsiteX4" fmla="*/ 1614 w 8113234"/>
              <a:gd name="connsiteY4" fmla="*/ 733501 h 1449750"/>
              <a:gd name="connsiteX0" fmla="*/ 1614 w 8033750"/>
              <a:gd name="connsiteY0" fmla="*/ 733501 h 1464186"/>
              <a:gd name="connsiteX1" fmla="*/ 8013468 w 8033750"/>
              <a:gd name="connsiteY1" fmla="*/ 39842 h 1464186"/>
              <a:gd name="connsiteX2" fmla="*/ 8012792 w 8033750"/>
              <a:gd name="connsiteY2" fmla="*/ 1464186 h 1464186"/>
              <a:gd name="connsiteX3" fmla="*/ 45158 w 8033750"/>
              <a:gd name="connsiteY3" fmla="*/ 864089 h 1464186"/>
              <a:gd name="connsiteX4" fmla="*/ 1614 w 8033750"/>
              <a:gd name="connsiteY4" fmla="*/ 733501 h 1464186"/>
              <a:gd name="connsiteX0" fmla="*/ 1614 w 8025349"/>
              <a:gd name="connsiteY0" fmla="*/ 733501 h 1464186"/>
              <a:gd name="connsiteX1" fmla="*/ 8013468 w 8025349"/>
              <a:gd name="connsiteY1" fmla="*/ 39842 h 1464186"/>
              <a:gd name="connsiteX2" fmla="*/ 8012792 w 8025349"/>
              <a:gd name="connsiteY2" fmla="*/ 1464186 h 1464186"/>
              <a:gd name="connsiteX3" fmla="*/ 45158 w 8025349"/>
              <a:gd name="connsiteY3" fmla="*/ 864089 h 1464186"/>
              <a:gd name="connsiteX4" fmla="*/ 1614 w 8025349"/>
              <a:gd name="connsiteY4" fmla="*/ 733501 h 1464186"/>
              <a:gd name="connsiteX0" fmla="*/ 1614 w 8025348"/>
              <a:gd name="connsiteY0" fmla="*/ 733501 h 1464186"/>
              <a:gd name="connsiteX1" fmla="*/ 8013467 w 8025348"/>
              <a:gd name="connsiteY1" fmla="*/ 39842 h 1464186"/>
              <a:gd name="connsiteX2" fmla="*/ 8012792 w 8025348"/>
              <a:gd name="connsiteY2" fmla="*/ 1464186 h 1464186"/>
              <a:gd name="connsiteX3" fmla="*/ 45158 w 8025348"/>
              <a:gd name="connsiteY3" fmla="*/ 864089 h 1464186"/>
              <a:gd name="connsiteX4" fmla="*/ 1614 w 8025348"/>
              <a:gd name="connsiteY4" fmla="*/ 733501 h 1464186"/>
              <a:gd name="connsiteX0" fmla="*/ 1614 w 8027514"/>
              <a:gd name="connsiteY0" fmla="*/ 733501 h 1445596"/>
              <a:gd name="connsiteX1" fmla="*/ 8013467 w 8027514"/>
              <a:gd name="connsiteY1" fmla="*/ 39842 h 1445596"/>
              <a:gd name="connsiteX2" fmla="*/ 8027514 w 8027514"/>
              <a:gd name="connsiteY2" fmla="*/ 1445596 h 1445596"/>
              <a:gd name="connsiteX3" fmla="*/ 45158 w 8027514"/>
              <a:gd name="connsiteY3" fmla="*/ 864089 h 1445596"/>
              <a:gd name="connsiteX4" fmla="*/ 1614 w 8027514"/>
              <a:gd name="connsiteY4" fmla="*/ 733501 h 1445596"/>
              <a:gd name="connsiteX0" fmla="*/ 1614 w 8027514"/>
              <a:gd name="connsiteY0" fmla="*/ 731450 h 1443545"/>
              <a:gd name="connsiteX1" fmla="*/ 7974797 w 8027514"/>
              <a:gd name="connsiteY1" fmla="*/ 39933 h 1443545"/>
              <a:gd name="connsiteX2" fmla="*/ 8027514 w 8027514"/>
              <a:gd name="connsiteY2" fmla="*/ 1443545 h 1443545"/>
              <a:gd name="connsiteX3" fmla="*/ 45158 w 8027514"/>
              <a:gd name="connsiteY3" fmla="*/ 862038 h 1443545"/>
              <a:gd name="connsiteX4" fmla="*/ 1614 w 8027514"/>
              <a:gd name="connsiteY4" fmla="*/ 731450 h 1443545"/>
              <a:gd name="connsiteX0" fmla="*/ 1614 w 8027514"/>
              <a:gd name="connsiteY0" fmla="*/ 731450 h 1443545"/>
              <a:gd name="connsiteX1" fmla="*/ 7974797 w 8027514"/>
              <a:gd name="connsiteY1" fmla="*/ 39933 h 1443545"/>
              <a:gd name="connsiteX2" fmla="*/ 8027514 w 8027514"/>
              <a:gd name="connsiteY2" fmla="*/ 1443545 h 1443545"/>
              <a:gd name="connsiteX3" fmla="*/ 45158 w 8027514"/>
              <a:gd name="connsiteY3" fmla="*/ 862038 h 1443545"/>
              <a:gd name="connsiteX4" fmla="*/ 1614 w 8027514"/>
              <a:gd name="connsiteY4" fmla="*/ 731450 h 1443545"/>
              <a:gd name="connsiteX0" fmla="*/ 1614 w 8027888"/>
              <a:gd name="connsiteY0" fmla="*/ 731450 h 1452411"/>
              <a:gd name="connsiteX1" fmla="*/ 7974797 w 8027888"/>
              <a:gd name="connsiteY1" fmla="*/ 39933 h 1452411"/>
              <a:gd name="connsiteX2" fmla="*/ 8027888 w 8027888"/>
              <a:gd name="connsiteY2" fmla="*/ 1452411 h 1452411"/>
              <a:gd name="connsiteX3" fmla="*/ 45158 w 8027888"/>
              <a:gd name="connsiteY3" fmla="*/ 862038 h 1452411"/>
              <a:gd name="connsiteX4" fmla="*/ 1614 w 8027888"/>
              <a:gd name="connsiteY4" fmla="*/ 731450 h 1452411"/>
              <a:gd name="connsiteX0" fmla="*/ 1614 w 8027888"/>
              <a:gd name="connsiteY0" fmla="*/ 737888 h 1458849"/>
              <a:gd name="connsiteX1" fmla="*/ 7935960 w 8027888"/>
              <a:gd name="connsiteY1" fmla="*/ 39646 h 1458849"/>
              <a:gd name="connsiteX2" fmla="*/ 8027888 w 8027888"/>
              <a:gd name="connsiteY2" fmla="*/ 1458849 h 1458849"/>
              <a:gd name="connsiteX3" fmla="*/ 45158 w 8027888"/>
              <a:gd name="connsiteY3" fmla="*/ 868476 h 1458849"/>
              <a:gd name="connsiteX4" fmla="*/ 1614 w 8027888"/>
              <a:gd name="connsiteY4" fmla="*/ 737888 h 1458849"/>
              <a:gd name="connsiteX0" fmla="*/ 1614 w 7988901"/>
              <a:gd name="connsiteY0" fmla="*/ 737888 h 1816530"/>
              <a:gd name="connsiteX1" fmla="*/ 7935960 w 7988901"/>
              <a:gd name="connsiteY1" fmla="*/ 39646 h 1816530"/>
              <a:gd name="connsiteX2" fmla="*/ 7988901 w 7988901"/>
              <a:gd name="connsiteY2" fmla="*/ 1816530 h 1816530"/>
              <a:gd name="connsiteX3" fmla="*/ 45158 w 7988901"/>
              <a:gd name="connsiteY3" fmla="*/ 868476 h 1816530"/>
              <a:gd name="connsiteX4" fmla="*/ 1614 w 7988901"/>
              <a:gd name="connsiteY4" fmla="*/ 737888 h 1816530"/>
              <a:gd name="connsiteX0" fmla="*/ 1335 w 7988622"/>
              <a:gd name="connsiteY0" fmla="*/ 737888 h 1816530"/>
              <a:gd name="connsiteX1" fmla="*/ 7935681 w 7988622"/>
              <a:gd name="connsiteY1" fmla="*/ 39646 h 1816530"/>
              <a:gd name="connsiteX2" fmla="*/ 7988622 w 7988622"/>
              <a:gd name="connsiteY2" fmla="*/ 1816530 h 1816530"/>
              <a:gd name="connsiteX3" fmla="*/ 54131 w 7988622"/>
              <a:gd name="connsiteY3" fmla="*/ 1641196 h 1816530"/>
              <a:gd name="connsiteX4" fmla="*/ 1335 w 7988622"/>
              <a:gd name="connsiteY4" fmla="*/ 737888 h 1816530"/>
              <a:gd name="connsiteX0" fmla="*/ 1335 w 7988622"/>
              <a:gd name="connsiteY0" fmla="*/ 720100 h 1798742"/>
              <a:gd name="connsiteX1" fmla="*/ 7921039 w 7988622"/>
              <a:gd name="connsiteY1" fmla="*/ 40449 h 1798742"/>
              <a:gd name="connsiteX2" fmla="*/ 7988622 w 7988622"/>
              <a:gd name="connsiteY2" fmla="*/ 1798742 h 1798742"/>
              <a:gd name="connsiteX3" fmla="*/ 54131 w 7988622"/>
              <a:gd name="connsiteY3" fmla="*/ 1623408 h 1798742"/>
              <a:gd name="connsiteX4" fmla="*/ 1335 w 7988622"/>
              <a:gd name="connsiteY4" fmla="*/ 720100 h 1798742"/>
              <a:gd name="connsiteX0" fmla="*/ 1335 w 7957478"/>
              <a:gd name="connsiteY0" fmla="*/ 720100 h 1791588"/>
              <a:gd name="connsiteX1" fmla="*/ 7921039 w 7957478"/>
              <a:gd name="connsiteY1" fmla="*/ 40449 h 1791588"/>
              <a:gd name="connsiteX2" fmla="*/ 7957478 w 7957478"/>
              <a:gd name="connsiteY2" fmla="*/ 1791588 h 1791588"/>
              <a:gd name="connsiteX3" fmla="*/ 54131 w 7957478"/>
              <a:gd name="connsiteY3" fmla="*/ 1623408 h 1791588"/>
              <a:gd name="connsiteX4" fmla="*/ 1335 w 7957478"/>
              <a:gd name="connsiteY4" fmla="*/ 720100 h 1791588"/>
              <a:gd name="connsiteX0" fmla="*/ 1335 w 7957478"/>
              <a:gd name="connsiteY0" fmla="*/ 711627 h 1783115"/>
              <a:gd name="connsiteX1" fmla="*/ 7921318 w 7957478"/>
              <a:gd name="connsiteY1" fmla="*/ 40843 h 1783115"/>
              <a:gd name="connsiteX2" fmla="*/ 7957478 w 7957478"/>
              <a:gd name="connsiteY2" fmla="*/ 1783115 h 1783115"/>
              <a:gd name="connsiteX3" fmla="*/ 54131 w 7957478"/>
              <a:gd name="connsiteY3" fmla="*/ 1614935 h 1783115"/>
              <a:gd name="connsiteX4" fmla="*/ 1335 w 7957478"/>
              <a:gd name="connsiteY4" fmla="*/ 711627 h 1783115"/>
              <a:gd name="connsiteX0" fmla="*/ 1335 w 7945939"/>
              <a:gd name="connsiteY0" fmla="*/ 711627 h 1783971"/>
              <a:gd name="connsiteX1" fmla="*/ 7921318 w 7945939"/>
              <a:gd name="connsiteY1" fmla="*/ 40843 h 1783971"/>
              <a:gd name="connsiteX2" fmla="*/ 7945939 w 7945939"/>
              <a:gd name="connsiteY2" fmla="*/ 1783971 h 1783971"/>
              <a:gd name="connsiteX3" fmla="*/ 54131 w 7945939"/>
              <a:gd name="connsiteY3" fmla="*/ 1614935 h 1783971"/>
              <a:gd name="connsiteX4" fmla="*/ 1335 w 7945939"/>
              <a:gd name="connsiteY4" fmla="*/ 711627 h 1783971"/>
              <a:gd name="connsiteX0" fmla="*/ 1335 w 7969575"/>
              <a:gd name="connsiteY0" fmla="*/ 711627 h 1799991"/>
              <a:gd name="connsiteX1" fmla="*/ 7921318 w 7969575"/>
              <a:gd name="connsiteY1" fmla="*/ 40843 h 1799991"/>
              <a:gd name="connsiteX2" fmla="*/ 7969575 w 7969575"/>
              <a:gd name="connsiteY2" fmla="*/ 1799991 h 1799991"/>
              <a:gd name="connsiteX3" fmla="*/ 54131 w 7969575"/>
              <a:gd name="connsiteY3" fmla="*/ 1614935 h 1799991"/>
              <a:gd name="connsiteX4" fmla="*/ 1335 w 7969575"/>
              <a:gd name="connsiteY4" fmla="*/ 711627 h 1799991"/>
              <a:gd name="connsiteX0" fmla="*/ 1335 w 7969575"/>
              <a:gd name="connsiteY0" fmla="*/ 710808 h 1799172"/>
              <a:gd name="connsiteX1" fmla="*/ 7909778 w 7969575"/>
              <a:gd name="connsiteY1" fmla="*/ 40881 h 1799172"/>
              <a:gd name="connsiteX2" fmla="*/ 7969575 w 7969575"/>
              <a:gd name="connsiteY2" fmla="*/ 1799172 h 1799172"/>
              <a:gd name="connsiteX3" fmla="*/ 54131 w 7969575"/>
              <a:gd name="connsiteY3" fmla="*/ 1614116 h 1799172"/>
              <a:gd name="connsiteX4" fmla="*/ 1335 w 7969575"/>
              <a:gd name="connsiteY4" fmla="*/ 710808 h 1799172"/>
              <a:gd name="connsiteX0" fmla="*/ 1335 w 7935794"/>
              <a:gd name="connsiteY0" fmla="*/ 710808 h 1828343"/>
              <a:gd name="connsiteX1" fmla="*/ 7909778 w 7935794"/>
              <a:gd name="connsiteY1" fmla="*/ 40881 h 1828343"/>
              <a:gd name="connsiteX2" fmla="*/ 7935794 w 7935794"/>
              <a:gd name="connsiteY2" fmla="*/ 1828343 h 1828343"/>
              <a:gd name="connsiteX3" fmla="*/ 54131 w 7935794"/>
              <a:gd name="connsiteY3" fmla="*/ 1614116 h 1828343"/>
              <a:gd name="connsiteX4" fmla="*/ 1335 w 7935794"/>
              <a:gd name="connsiteY4" fmla="*/ 710808 h 1828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5794" h="1828343">
                <a:moveTo>
                  <a:pt x="1335" y="710808"/>
                </a:moveTo>
                <a:cubicBezTo>
                  <a:pt x="5047467" y="563245"/>
                  <a:pt x="5480994" y="-180617"/>
                  <a:pt x="7909778" y="40881"/>
                </a:cubicBezTo>
                <a:cubicBezTo>
                  <a:pt x="7953321" y="1753567"/>
                  <a:pt x="7886119" y="184780"/>
                  <a:pt x="7935794" y="1828343"/>
                </a:cubicBezTo>
                <a:lnTo>
                  <a:pt x="54131" y="1614116"/>
                </a:lnTo>
                <a:cubicBezTo>
                  <a:pt x="37198" y="1207716"/>
                  <a:pt x="-8342" y="1259931"/>
                  <a:pt x="1335" y="710808"/>
                </a:cubicBezTo>
                <a:close/>
              </a:path>
            </a:pathLst>
          </a:custGeom>
          <a:solidFill>
            <a:srgbClr val="319CC0"/>
          </a:solidFill>
          <a:ln w="19050">
            <a:solidFill>
              <a:srgbClr val="319C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6" name="Freeform 25"/>
          <p:cNvSpPr/>
          <p:nvPr/>
        </p:nvSpPr>
        <p:spPr>
          <a:xfrm rot="223007">
            <a:off x="-64539" y="4333044"/>
            <a:ext cx="12331547" cy="2942085"/>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419975"/>
              <a:gd name="connsiteY0" fmla="*/ 747739 h 2387900"/>
              <a:gd name="connsiteX1" fmla="*/ 9322274 w 9419975"/>
              <a:gd name="connsiteY1" fmla="*/ 80088 h 2387900"/>
              <a:gd name="connsiteX2" fmla="*/ 9419695 w 9419975"/>
              <a:gd name="connsiteY2" fmla="*/ 2387900 h 2387900"/>
              <a:gd name="connsiteX3" fmla="*/ 45158 w 9419975"/>
              <a:gd name="connsiteY3" fmla="*/ 878327 h 2387900"/>
              <a:gd name="connsiteX4" fmla="*/ 1614 w 9419975"/>
              <a:gd name="connsiteY4" fmla="*/ 747739 h 2387900"/>
              <a:gd name="connsiteX0" fmla="*/ 427 w 9418788"/>
              <a:gd name="connsiteY0" fmla="*/ 747739 h 3004531"/>
              <a:gd name="connsiteX1" fmla="*/ 9321087 w 9418788"/>
              <a:gd name="connsiteY1" fmla="*/ 80088 h 3004531"/>
              <a:gd name="connsiteX2" fmla="*/ 9418508 w 9418788"/>
              <a:gd name="connsiteY2" fmla="*/ 2387900 h 3004531"/>
              <a:gd name="connsiteX3" fmla="*/ 165716 w 9418788"/>
              <a:gd name="connsiteY3" fmla="*/ 3004422 h 3004531"/>
              <a:gd name="connsiteX4" fmla="*/ 427 w 9418788"/>
              <a:gd name="connsiteY4" fmla="*/ 747739 h 3004531"/>
              <a:gd name="connsiteX0" fmla="*/ 427 w 9418522"/>
              <a:gd name="connsiteY0" fmla="*/ 818655 h 3075447"/>
              <a:gd name="connsiteX1" fmla="*/ 8179679 w 9418522"/>
              <a:gd name="connsiteY1" fmla="*/ 74990 h 3075447"/>
              <a:gd name="connsiteX2" fmla="*/ 9418508 w 9418522"/>
              <a:gd name="connsiteY2" fmla="*/ 2458816 h 3075447"/>
              <a:gd name="connsiteX3" fmla="*/ 165716 w 9418522"/>
              <a:gd name="connsiteY3" fmla="*/ 3075338 h 3075447"/>
              <a:gd name="connsiteX4" fmla="*/ 427 w 9418522"/>
              <a:gd name="connsiteY4" fmla="*/ 818655 h 3075447"/>
              <a:gd name="connsiteX0" fmla="*/ 427 w 9418522"/>
              <a:gd name="connsiteY0" fmla="*/ 749972 h 3006764"/>
              <a:gd name="connsiteX1" fmla="*/ 8179679 w 9418522"/>
              <a:gd name="connsiteY1" fmla="*/ 6307 h 3006764"/>
              <a:gd name="connsiteX2" fmla="*/ 9418508 w 9418522"/>
              <a:gd name="connsiteY2" fmla="*/ 2390133 h 3006764"/>
              <a:gd name="connsiteX3" fmla="*/ 165716 w 9418522"/>
              <a:gd name="connsiteY3" fmla="*/ 3006655 h 3006764"/>
              <a:gd name="connsiteX4" fmla="*/ 427 w 9418522"/>
              <a:gd name="connsiteY4" fmla="*/ 749972 h 3006764"/>
              <a:gd name="connsiteX0" fmla="*/ 427 w 9418522"/>
              <a:gd name="connsiteY0" fmla="*/ 697883 h 2954675"/>
              <a:gd name="connsiteX1" fmla="*/ 8190532 w 9418522"/>
              <a:gd name="connsiteY1" fmla="*/ 6794 h 2954675"/>
              <a:gd name="connsiteX2" fmla="*/ 9418508 w 9418522"/>
              <a:gd name="connsiteY2" fmla="*/ 2338044 h 2954675"/>
              <a:gd name="connsiteX3" fmla="*/ 165716 w 9418522"/>
              <a:gd name="connsiteY3" fmla="*/ 2954566 h 2954675"/>
              <a:gd name="connsiteX4" fmla="*/ 427 w 9418522"/>
              <a:gd name="connsiteY4" fmla="*/ 697883 h 2954675"/>
              <a:gd name="connsiteX0" fmla="*/ 427 w 9418522"/>
              <a:gd name="connsiteY0" fmla="*/ 707973 h 2964765"/>
              <a:gd name="connsiteX1" fmla="*/ 8190532 w 9418522"/>
              <a:gd name="connsiteY1" fmla="*/ 16884 h 2964765"/>
              <a:gd name="connsiteX2" fmla="*/ 9418508 w 9418522"/>
              <a:gd name="connsiteY2" fmla="*/ 2348134 h 2964765"/>
              <a:gd name="connsiteX3" fmla="*/ 165716 w 9418522"/>
              <a:gd name="connsiteY3" fmla="*/ 2964656 h 2964765"/>
              <a:gd name="connsiteX4" fmla="*/ 427 w 9418522"/>
              <a:gd name="connsiteY4" fmla="*/ 707973 h 2964765"/>
              <a:gd name="connsiteX0" fmla="*/ 427 w 9418522"/>
              <a:gd name="connsiteY0" fmla="*/ 682000 h 2938792"/>
              <a:gd name="connsiteX1" fmla="*/ 8192054 w 9418522"/>
              <a:gd name="connsiteY1" fmla="*/ 17485 h 2938792"/>
              <a:gd name="connsiteX2" fmla="*/ 9418508 w 9418522"/>
              <a:gd name="connsiteY2" fmla="*/ 2322161 h 2938792"/>
              <a:gd name="connsiteX3" fmla="*/ 165716 w 9418522"/>
              <a:gd name="connsiteY3" fmla="*/ 2938683 h 2938792"/>
              <a:gd name="connsiteX4" fmla="*/ 427 w 9418522"/>
              <a:gd name="connsiteY4" fmla="*/ 682000 h 2938792"/>
              <a:gd name="connsiteX0" fmla="*/ 427 w 9418523"/>
              <a:gd name="connsiteY0" fmla="*/ 682000 h 2938792"/>
              <a:gd name="connsiteX1" fmla="*/ 8192054 w 9418523"/>
              <a:gd name="connsiteY1" fmla="*/ 17485 h 2938792"/>
              <a:gd name="connsiteX2" fmla="*/ 9418508 w 9418523"/>
              <a:gd name="connsiteY2" fmla="*/ 2322161 h 2938792"/>
              <a:gd name="connsiteX3" fmla="*/ 165716 w 9418523"/>
              <a:gd name="connsiteY3" fmla="*/ 2938683 h 2938792"/>
              <a:gd name="connsiteX4" fmla="*/ 427 w 9418523"/>
              <a:gd name="connsiteY4" fmla="*/ 682000 h 2938792"/>
              <a:gd name="connsiteX0" fmla="*/ 427 w 8256848"/>
              <a:gd name="connsiteY0" fmla="*/ 682000 h 2938798"/>
              <a:gd name="connsiteX1" fmla="*/ 8192054 w 8256848"/>
              <a:gd name="connsiteY1" fmla="*/ 17485 h 2938798"/>
              <a:gd name="connsiteX2" fmla="*/ 8244142 w 8256848"/>
              <a:gd name="connsiteY2" fmla="*/ 2355329 h 2938798"/>
              <a:gd name="connsiteX3" fmla="*/ 165716 w 8256848"/>
              <a:gd name="connsiteY3" fmla="*/ 2938683 h 2938798"/>
              <a:gd name="connsiteX4" fmla="*/ 427 w 8256848"/>
              <a:gd name="connsiteY4" fmla="*/ 682000 h 2938798"/>
              <a:gd name="connsiteX0" fmla="*/ 427 w 8253819"/>
              <a:gd name="connsiteY0" fmla="*/ 682000 h 2938798"/>
              <a:gd name="connsiteX1" fmla="*/ 8192054 w 8253819"/>
              <a:gd name="connsiteY1" fmla="*/ 17485 h 2938798"/>
              <a:gd name="connsiteX2" fmla="*/ 8244142 w 8253819"/>
              <a:gd name="connsiteY2" fmla="*/ 2355329 h 2938798"/>
              <a:gd name="connsiteX3" fmla="*/ 165716 w 8253819"/>
              <a:gd name="connsiteY3" fmla="*/ 2938683 h 2938798"/>
              <a:gd name="connsiteX4" fmla="*/ 427 w 8253819"/>
              <a:gd name="connsiteY4" fmla="*/ 682000 h 2938798"/>
              <a:gd name="connsiteX0" fmla="*/ 427 w 8283586"/>
              <a:gd name="connsiteY0" fmla="*/ 682000 h 2938762"/>
              <a:gd name="connsiteX1" fmla="*/ 8192054 w 8283586"/>
              <a:gd name="connsiteY1" fmla="*/ 17485 h 2938762"/>
              <a:gd name="connsiteX2" fmla="*/ 8283586 w 8283586"/>
              <a:gd name="connsiteY2" fmla="*/ 2085539 h 2938762"/>
              <a:gd name="connsiteX3" fmla="*/ 165716 w 8283586"/>
              <a:gd name="connsiteY3" fmla="*/ 2938683 h 2938762"/>
              <a:gd name="connsiteX4" fmla="*/ 427 w 8283586"/>
              <a:gd name="connsiteY4" fmla="*/ 682000 h 2938762"/>
              <a:gd name="connsiteX0" fmla="*/ 427 w 8283586"/>
              <a:gd name="connsiteY0" fmla="*/ 682000 h 2938762"/>
              <a:gd name="connsiteX1" fmla="*/ 8192054 w 8283586"/>
              <a:gd name="connsiteY1" fmla="*/ 17485 h 2938762"/>
              <a:gd name="connsiteX2" fmla="*/ 8283586 w 8283586"/>
              <a:gd name="connsiteY2" fmla="*/ 2085539 h 2938762"/>
              <a:gd name="connsiteX3" fmla="*/ 165716 w 8283586"/>
              <a:gd name="connsiteY3" fmla="*/ 2938683 h 2938762"/>
              <a:gd name="connsiteX4" fmla="*/ 427 w 8283586"/>
              <a:gd name="connsiteY4" fmla="*/ 682000 h 2938762"/>
              <a:gd name="connsiteX0" fmla="*/ 289 w 8283448"/>
              <a:gd name="connsiteY0" fmla="*/ 682000 h 2532707"/>
              <a:gd name="connsiteX1" fmla="*/ 8191916 w 8283448"/>
              <a:gd name="connsiteY1" fmla="*/ 17485 h 2532707"/>
              <a:gd name="connsiteX2" fmla="*/ 8283448 w 8283448"/>
              <a:gd name="connsiteY2" fmla="*/ 2085539 h 2532707"/>
              <a:gd name="connsiteX3" fmla="*/ 244265 w 8283448"/>
              <a:gd name="connsiteY3" fmla="*/ 2532559 h 2532707"/>
              <a:gd name="connsiteX4" fmla="*/ 289 w 8283448"/>
              <a:gd name="connsiteY4" fmla="*/ 682000 h 2532707"/>
              <a:gd name="connsiteX0" fmla="*/ 261 w 8283420"/>
              <a:gd name="connsiteY0" fmla="*/ 682000 h 2726405"/>
              <a:gd name="connsiteX1" fmla="*/ 8191888 w 8283420"/>
              <a:gd name="connsiteY1" fmla="*/ 17485 h 2726405"/>
              <a:gd name="connsiteX2" fmla="*/ 8283420 w 8283420"/>
              <a:gd name="connsiteY2" fmla="*/ 2085539 h 2726405"/>
              <a:gd name="connsiteX3" fmla="*/ 271015 w 8283420"/>
              <a:gd name="connsiteY3" fmla="*/ 2726300 h 2726405"/>
              <a:gd name="connsiteX4" fmla="*/ 261 w 8283420"/>
              <a:gd name="connsiteY4" fmla="*/ 682000 h 2726405"/>
              <a:gd name="connsiteX0" fmla="*/ 436 w 8174780"/>
              <a:gd name="connsiteY0" fmla="*/ 665488 h 2726809"/>
              <a:gd name="connsiteX1" fmla="*/ 8083248 w 8174780"/>
              <a:gd name="connsiteY1" fmla="*/ 17889 h 2726809"/>
              <a:gd name="connsiteX2" fmla="*/ 8174780 w 8174780"/>
              <a:gd name="connsiteY2" fmla="*/ 2085943 h 2726809"/>
              <a:gd name="connsiteX3" fmla="*/ 162375 w 8174780"/>
              <a:gd name="connsiteY3" fmla="*/ 2726704 h 2726809"/>
              <a:gd name="connsiteX4" fmla="*/ 436 w 8174780"/>
              <a:gd name="connsiteY4" fmla="*/ 665488 h 2726809"/>
              <a:gd name="connsiteX0" fmla="*/ 0 w 8174344"/>
              <a:gd name="connsiteY0" fmla="*/ 665488 h 2726809"/>
              <a:gd name="connsiteX1" fmla="*/ 8082812 w 8174344"/>
              <a:gd name="connsiteY1" fmla="*/ 17889 h 2726809"/>
              <a:gd name="connsiteX2" fmla="*/ 8174344 w 8174344"/>
              <a:gd name="connsiteY2" fmla="*/ 2085943 h 2726809"/>
              <a:gd name="connsiteX3" fmla="*/ 161939 w 8174344"/>
              <a:gd name="connsiteY3" fmla="*/ 2726704 h 2726809"/>
              <a:gd name="connsiteX4" fmla="*/ 0 w 8174344"/>
              <a:gd name="connsiteY4" fmla="*/ 665488 h 2726809"/>
              <a:gd name="connsiteX0" fmla="*/ 0 w 8174344"/>
              <a:gd name="connsiteY0" fmla="*/ 665488 h 2534836"/>
              <a:gd name="connsiteX1" fmla="*/ 8082812 w 8174344"/>
              <a:gd name="connsiteY1" fmla="*/ 17889 h 2534836"/>
              <a:gd name="connsiteX2" fmla="*/ 8174344 w 8174344"/>
              <a:gd name="connsiteY2" fmla="*/ 2085943 h 2534836"/>
              <a:gd name="connsiteX3" fmla="*/ 111735 w 8174344"/>
              <a:gd name="connsiteY3" fmla="*/ 2534689 h 2534836"/>
              <a:gd name="connsiteX4" fmla="*/ 0 w 8174344"/>
              <a:gd name="connsiteY4" fmla="*/ 665488 h 2534836"/>
              <a:gd name="connsiteX0" fmla="*/ 0 w 8162677"/>
              <a:gd name="connsiteY0" fmla="*/ 665488 h 2534792"/>
              <a:gd name="connsiteX1" fmla="*/ 8082812 w 8162677"/>
              <a:gd name="connsiteY1" fmla="*/ 17889 h 2534792"/>
              <a:gd name="connsiteX2" fmla="*/ 8162677 w 8162677"/>
              <a:gd name="connsiteY2" fmla="*/ 1882192 h 2534792"/>
              <a:gd name="connsiteX3" fmla="*/ 111735 w 8162677"/>
              <a:gd name="connsiteY3" fmla="*/ 2534689 h 2534792"/>
              <a:gd name="connsiteX4" fmla="*/ 0 w 8162677"/>
              <a:gd name="connsiteY4" fmla="*/ 665488 h 2534792"/>
              <a:gd name="connsiteX0" fmla="*/ 0 w 8162677"/>
              <a:gd name="connsiteY0" fmla="*/ 665488 h 2534853"/>
              <a:gd name="connsiteX1" fmla="*/ 8082812 w 8162677"/>
              <a:gd name="connsiteY1" fmla="*/ 17889 h 2534853"/>
              <a:gd name="connsiteX2" fmla="*/ 8162677 w 8162677"/>
              <a:gd name="connsiteY2" fmla="*/ 1882192 h 2534853"/>
              <a:gd name="connsiteX3" fmla="*/ 111735 w 8162677"/>
              <a:gd name="connsiteY3" fmla="*/ 2534689 h 2534853"/>
              <a:gd name="connsiteX4" fmla="*/ 0 w 8162677"/>
              <a:gd name="connsiteY4" fmla="*/ 665488 h 2534853"/>
              <a:gd name="connsiteX0" fmla="*/ 0 w 8162677"/>
              <a:gd name="connsiteY0" fmla="*/ 665488 h 2534689"/>
              <a:gd name="connsiteX1" fmla="*/ 8082812 w 8162677"/>
              <a:gd name="connsiteY1" fmla="*/ 17889 h 2534689"/>
              <a:gd name="connsiteX2" fmla="*/ 8162677 w 8162677"/>
              <a:gd name="connsiteY2" fmla="*/ 1882192 h 2534689"/>
              <a:gd name="connsiteX3" fmla="*/ 111735 w 8162677"/>
              <a:gd name="connsiteY3" fmla="*/ 2534689 h 2534689"/>
              <a:gd name="connsiteX4" fmla="*/ 0 w 8162677"/>
              <a:gd name="connsiteY4" fmla="*/ 665488 h 2534689"/>
              <a:gd name="connsiteX0" fmla="*/ 0 w 8162677"/>
              <a:gd name="connsiteY0" fmla="*/ 665488 h 2534689"/>
              <a:gd name="connsiteX1" fmla="*/ 8082812 w 8162677"/>
              <a:gd name="connsiteY1" fmla="*/ 17889 h 2534689"/>
              <a:gd name="connsiteX2" fmla="*/ 8162677 w 8162677"/>
              <a:gd name="connsiteY2" fmla="*/ 1882192 h 2534689"/>
              <a:gd name="connsiteX3" fmla="*/ 111735 w 8162677"/>
              <a:gd name="connsiteY3" fmla="*/ 2534689 h 2534689"/>
              <a:gd name="connsiteX4" fmla="*/ 0 w 8162677"/>
              <a:gd name="connsiteY4" fmla="*/ 665488 h 2534689"/>
              <a:gd name="connsiteX0" fmla="*/ 0 w 8162677"/>
              <a:gd name="connsiteY0" fmla="*/ 665488 h 2402035"/>
              <a:gd name="connsiteX1" fmla="*/ 8082812 w 8162677"/>
              <a:gd name="connsiteY1" fmla="*/ 17889 h 2402035"/>
              <a:gd name="connsiteX2" fmla="*/ 8162677 w 8162677"/>
              <a:gd name="connsiteY2" fmla="*/ 1882192 h 2402035"/>
              <a:gd name="connsiteX3" fmla="*/ 221766 w 8162677"/>
              <a:gd name="connsiteY3" fmla="*/ 2402035 h 2402035"/>
              <a:gd name="connsiteX4" fmla="*/ 0 w 8162677"/>
              <a:gd name="connsiteY4" fmla="*/ 665488 h 2402035"/>
              <a:gd name="connsiteX0" fmla="*/ 0 w 8162677"/>
              <a:gd name="connsiteY0" fmla="*/ 665488 h 2507538"/>
              <a:gd name="connsiteX1" fmla="*/ 8082812 w 8162677"/>
              <a:gd name="connsiteY1" fmla="*/ 17889 h 2507538"/>
              <a:gd name="connsiteX2" fmla="*/ 8162677 w 8162677"/>
              <a:gd name="connsiteY2" fmla="*/ 1882192 h 2507538"/>
              <a:gd name="connsiteX3" fmla="*/ 118023 w 8162677"/>
              <a:gd name="connsiteY3" fmla="*/ 2507538 h 2507538"/>
              <a:gd name="connsiteX4" fmla="*/ 0 w 8162677"/>
              <a:gd name="connsiteY4" fmla="*/ 665488 h 2507538"/>
              <a:gd name="connsiteX0" fmla="*/ 0 w 8124140"/>
              <a:gd name="connsiteY0" fmla="*/ 654044 h 2507830"/>
              <a:gd name="connsiteX1" fmla="*/ 8044275 w 8124140"/>
              <a:gd name="connsiteY1" fmla="*/ 18181 h 2507830"/>
              <a:gd name="connsiteX2" fmla="*/ 8124140 w 8124140"/>
              <a:gd name="connsiteY2" fmla="*/ 1882484 h 2507830"/>
              <a:gd name="connsiteX3" fmla="*/ 79486 w 8124140"/>
              <a:gd name="connsiteY3" fmla="*/ 2507830 h 2507830"/>
              <a:gd name="connsiteX4" fmla="*/ 0 w 8124140"/>
              <a:gd name="connsiteY4" fmla="*/ 654044 h 2507830"/>
              <a:gd name="connsiteX0" fmla="*/ 0 w 8124140"/>
              <a:gd name="connsiteY0" fmla="*/ 654044 h 2507830"/>
              <a:gd name="connsiteX1" fmla="*/ 8044275 w 8124140"/>
              <a:gd name="connsiteY1" fmla="*/ 18181 h 2507830"/>
              <a:gd name="connsiteX2" fmla="*/ 8124140 w 8124140"/>
              <a:gd name="connsiteY2" fmla="*/ 1882484 h 2507830"/>
              <a:gd name="connsiteX3" fmla="*/ 79486 w 8124140"/>
              <a:gd name="connsiteY3" fmla="*/ 2507830 h 2507830"/>
              <a:gd name="connsiteX4" fmla="*/ 0 w 8124140"/>
              <a:gd name="connsiteY4" fmla="*/ 654044 h 2507830"/>
              <a:gd name="connsiteX0" fmla="*/ 0 w 8147060"/>
              <a:gd name="connsiteY0" fmla="*/ 664366 h 2507567"/>
              <a:gd name="connsiteX1" fmla="*/ 8067195 w 8147060"/>
              <a:gd name="connsiteY1" fmla="*/ 17918 h 2507567"/>
              <a:gd name="connsiteX2" fmla="*/ 8147060 w 8147060"/>
              <a:gd name="connsiteY2" fmla="*/ 1882221 h 2507567"/>
              <a:gd name="connsiteX3" fmla="*/ 102406 w 8147060"/>
              <a:gd name="connsiteY3" fmla="*/ 2507567 h 2507567"/>
              <a:gd name="connsiteX4" fmla="*/ 0 w 8147060"/>
              <a:gd name="connsiteY4" fmla="*/ 664366 h 2507567"/>
              <a:gd name="connsiteX0" fmla="*/ 0 w 8147060"/>
              <a:gd name="connsiteY0" fmla="*/ 664366 h 2507567"/>
              <a:gd name="connsiteX1" fmla="*/ 8067195 w 8147060"/>
              <a:gd name="connsiteY1" fmla="*/ 17918 h 2507567"/>
              <a:gd name="connsiteX2" fmla="*/ 8147060 w 8147060"/>
              <a:gd name="connsiteY2" fmla="*/ 1882221 h 2507567"/>
              <a:gd name="connsiteX3" fmla="*/ 102406 w 8147060"/>
              <a:gd name="connsiteY3" fmla="*/ 2507567 h 2507567"/>
              <a:gd name="connsiteX4" fmla="*/ 0 w 8147060"/>
              <a:gd name="connsiteY4" fmla="*/ 664366 h 2507567"/>
              <a:gd name="connsiteX0" fmla="*/ 0 w 8145538"/>
              <a:gd name="connsiteY0" fmla="*/ 690312 h 2506937"/>
              <a:gd name="connsiteX1" fmla="*/ 8065673 w 8145538"/>
              <a:gd name="connsiteY1" fmla="*/ 17288 h 2506937"/>
              <a:gd name="connsiteX2" fmla="*/ 8145538 w 8145538"/>
              <a:gd name="connsiteY2" fmla="*/ 1881591 h 2506937"/>
              <a:gd name="connsiteX3" fmla="*/ 100884 w 8145538"/>
              <a:gd name="connsiteY3" fmla="*/ 2506937 h 2506937"/>
              <a:gd name="connsiteX4" fmla="*/ 0 w 8145538"/>
              <a:gd name="connsiteY4" fmla="*/ 690312 h 2506937"/>
              <a:gd name="connsiteX0" fmla="*/ 0 w 8153348"/>
              <a:gd name="connsiteY0" fmla="*/ 690875 h 2506924"/>
              <a:gd name="connsiteX1" fmla="*/ 8073483 w 8153348"/>
              <a:gd name="connsiteY1" fmla="*/ 17275 h 2506924"/>
              <a:gd name="connsiteX2" fmla="*/ 8153348 w 8153348"/>
              <a:gd name="connsiteY2" fmla="*/ 1881578 h 2506924"/>
              <a:gd name="connsiteX3" fmla="*/ 108694 w 8153348"/>
              <a:gd name="connsiteY3" fmla="*/ 2506924 h 2506924"/>
              <a:gd name="connsiteX4" fmla="*/ 0 w 8153348"/>
              <a:gd name="connsiteY4" fmla="*/ 690875 h 2506924"/>
              <a:gd name="connsiteX0" fmla="*/ 0 w 8153348"/>
              <a:gd name="connsiteY0" fmla="*/ 690306 h 2506355"/>
              <a:gd name="connsiteX1" fmla="*/ 8073483 w 8153348"/>
              <a:gd name="connsiteY1" fmla="*/ 16706 h 2506355"/>
              <a:gd name="connsiteX2" fmla="*/ 8153348 w 8153348"/>
              <a:gd name="connsiteY2" fmla="*/ 1881009 h 2506355"/>
              <a:gd name="connsiteX3" fmla="*/ 108694 w 8153348"/>
              <a:gd name="connsiteY3" fmla="*/ 2506355 h 2506355"/>
              <a:gd name="connsiteX4" fmla="*/ 0 w 8153348"/>
              <a:gd name="connsiteY4" fmla="*/ 690306 h 2506355"/>
              <a:gd name="connsiteX0" fmla="*/ 0 w 8153348"/>
              <a:gd name="connsiteY0" fmla="*/ 690306 h 2506355"/>
              <a:gd name="connsiteX1" fmla="*/ 8073483 w 8153348"/>
              <a:gd name="connsiteY1" fmla="*/ 16706 h 2506355"/>
              <a:gd name="connsiteX2" fmla="*/ 8153348 w 8153348"/>
              <a:gd name="connsiteY2" fmla="*/ 1881009 h 2506355"/>
              <a:gd name="connsiteX3" fmla="*/ 108694 w 8153348"/>
              <a:gd name="connsiteY3" fmla="*/ 2506355 h 2506355"/>
              <a:gd name="connsiteX4" fmla="*/ 0 w 8153348"/>
              <a:gd name="connsiteY4" fmla="*/ 690306 h 2506355"/>
              <a:gd name="connsiteX0" fmla="*/ 0 w 8153348"/>
              <a:gd name="connsiteY0" fmla="*/ 690306 h 2506355"/>
              <a:gd name="connsiteX1" fmla="*/ 8073483 w 8153348"/>
              <a:gd name="connsiteY1" fmla="*/ 16706 h 2506355"/>
              <a:gd name="connsiteX2" fmla="*/ 8153348 w 8153348"/>
              <a:gd name="connsiteY2" fmla="*/ 1881009 h 2506355"/>
              <a:gd name="connsiteX3" fmla="*/ 108694 w 8153348"/>
              <a:gd name="connsiteY3" fmla="*/ 2506355 h 2506355"/>
              <a:gd name="connsiteX4" fmla="*/ 0 w 8153348"/>
              <a:gd name="connsiteY4" fmla="*/ 690306 h 2506355"/>
              <a:gd name="connsiteX0" fmla="*/ 0 w 8153348"/>
              <a:gd name="connsiteY0" fmla="*/ 669601 h 2485650"/>
              <a:gd name="connsiteX1" fmla="*/ 8027644 w 8153348"/>
              <a:gd name="connsiteY1" fmla="*/ 17171 h 2485650"/>
              <a:gd name="connsiteX2" fmla="*/ 8153348 w 8153348"/>
              <a:gd name="connsiteY2" fmla="*/ 1860304 h 2485650"/>
              <a:gd name="connsiteX3" fmla="*/ 108694 w 8153348"/>
              <a:gd name="connsiteY3" fmla="*/ 2485650 h 2485650"/>
              <a:gd name="connsiteX4" fmla="*/ 0 w 8153348"/>
              <a:gd name="connsiteY4" fmla="*/ 669601 h 2485650"/>
              <a:gd name="connsiteX0" fmla="*/ 0 w 8153348"/>
              <a:gd name="connsiteY0" fmla="*/ 706527 h 2522576"/>
              <a:gd name="connsiteX1" fmla="*/ 8056851 w 8153348"/>
              <a:gd name="connsiteY1" fmla="*/ 16358 h 2522576"/>
              <a:gd name="connsiteX2" fmla="*/ 8153348 w 8153348"/>
              <a:gd name="connsiteY2" fmla="*/ 1897230 h 2522576"/>
              <a:gd name="connsiteX3" fmla="*/ 108694 w 8153348"/>
              <a:gd name="connsiteY3" fmla="*/ 2522576 h 2522576"/>
              <a:gd name="connsiteX4" fmla="*/ 0 w 8153348"/>
              <a:gd name="connsiteY4" fmla="*/ 706527 h 2522576"/>
              <a:gd name="connsiteX0" fmla="*/ 0 w 8153348"/>
              <a:gd name="connsiteY0" fmla="*/ 706527 h 2522576"/>
              <a:gd name="connsiteX1" fmla="*/ 8056851 w 8153348"/>
              <a:gd name="connsiteY1" fmla="*/ 16358 h 2522576"/>
              <a:gd name="connsiteX2" fmla="*/ 8153348 w 8153348"/>
              <a:gd name="connsiteY2" fmla="*/ 1897230 h 2522576"/>
              <a:gd name="connsiteX3" fmla="*/ 108694 w 8153348"/>
              <a:gd name="connsiteY3" fmla="*/ 2522576 h 2522576"/>
              <a:gd name="connsiteX4" fmla="*/ 0 w 8153348"/>
              <a:gd name="connsiteY4" fmla="*/ 706527 h 2522576"/>
              <a:gd name="connsiteX0" fmla="*/ 0 w 8153348"/>
              <a:gd name="connsiteY0" fmla="*/ 706527 h 2522576"/>
              <a:gd name="connsiteX1" fmla="*/ 8056851 w 8153348"/>
              <a:gd name="connsiteY1" fmla="*/ 16358 h 2522576"/>
              <a:gd name="connsiteX2" fmla="*/ 8153348 w 8153348"/>
              <a:gd name="connsiteY2" fmla="*/ 1897230 h 2522576"/>
              <a:gd name="connsiteX3" fmla="*/ 108694 w 8153348"/>
              <a:gd name="connsiteY3" fmla="*/ 2522576 h 2522576"/>
              <a:gd name="connsiteX4" fmla="*/ 0 w 8153348"/>
              <a:gd name="connsiteY4" fmla="*/ 706527 h 2522576"/>
              <a:gd name="connsiteX0" fmla="*/ 0 w 8153348"/>
              <a:gd name="connsiteY0" fmla="*/ 706527 h 2788112"/>
              <a:gd name="connsiteX1" fmla="*/ 8056851 w 8153348"/>
              <a:gd name="connsiteY1" fmla="*/ 16358 h 2788112"/>
              <a:gd name="connsiteX2" fmla="*/ 8153348 w 8153348"/>
              <a:gd name="connsiteY2" fmla="*/ 1897230 h 2788112"/>
              <a:gd name="connsiteX3" fmla="*/ 31878 w 8153348"/>
              <a:gd name="connsiteY3" fmla="*/ 2788112 h 2788112"/>
              <a:gd name="connsiteX4" fmla="*/ 0 w 8153348"/>
              <a:gd name="connsiteY4" fmla="*/ 706527 h 2788112"/>
              <a:gd name="connsiteX0" fmla="*/ 0 w 8153348"/>
              <a:gd name="connsiteY0" fmla="*/ 706527 h 2722526"/>
              <a:gd name="connsiteX1" fmla="*/ 8056851 w 8153348"/>
              <a:gd name="connsiteY1" fmla="*/ 16358 h 2722526"/>
              <a:gd name="connsiteX2" fmla="*/ 8153348 w 8153348"/>
              <a:gd name="connsiteY2" fmla="*/ 1897230 h 2722526"/>
              <a:gd name="connsiteX3" fmla="*/ 246670 w 8153348"/>
              <a:gd name="connsiteY3" fmla="*/ 2722526 h 2722526"/>
              <a:gd name="connsiteX4" fmla="*/ 0 w 8153348"/>
              <a:gd name="connsiteY4" fmla="*/ 706527 h 2722526"/>
              <a:gd name="connsiteX0" fmla="*/ 0 w 8153348"/>
              <a:gd name="connsiteY0" fmla="*/ 706527 h 2594598"/>
              <a:gd name="connsiteX1" fmla="*/ 8056851 w 8153348"/>
              <a:gd name="connsiteY1" fmla="*/ 16358 h 2594598"/>
              <a:gd name="connsiteX2" fmla="*/ 8153348 w 8153348"/>
              <a:gd name="connsiteY2" fmla="*/ 1897230 h 2594598"/>
              <a:gd name="connsiteX3" fmla="*/ 100024 w 8153348"/>
              <a:gd name="connsiteY3" fmla="*/ 2594598 h 2594598"/>
              <a:gd name="connsiteX4" fmla="*/ 0 w 8153348"/>
              <a:gd name="connsiteY4" fmla="*/ 706527 h 2594598"/>
              <a:gd name="connsiteX0" fmla="*/ 0 w 8094021"/>
              <a:gd name="connsiteY0" fmla="*/ 718248 h 2594357"/>
              <a:gd name="connsiteX1" fmla="*/ 7997524 w 8094021"/>
              <a:gd name="connsiteY1" fmla="*/ 16117 h 2594357"/>
              <a:gd name="connsiteX2" fmla="*/ 8094021 w 8094021"/>
              <a:gd name="connsiteY2" fmla="*/ 1896989 h 2594357"/>
              <a:gd name="connsiteX3" fmla="*/ 40697 w 8094021"/>
              <a:gd name="connsiteY3" fmla="*/ 2594357 h 2594357"/>
              <a:gd name="connsiteX4" fmla="*/ 0 w 8094021"/>
              <a:gd name="connsiteY4" fmla="*/ 718248 h 2594357"/>
              <a:gd name="connsiteX0" fmla="*/ 0 w 8142015"/>
              <a:gd name="connsiteY0" fmla="*/ 696725 h 2594806"/>
              <a:gd name="connsiteX1" fmla="*/ 8045518 w 8142015"/>
              <a:gd name="connsiteY1" fmla="*/ 16566 h 2594806"/>
              <a:gd name="connsiteX2" fmla="*/ 8142015 w 8142015"/>
              <a:gd name="connsiteY2" fmla="*/ 1897438 h 2594806"/>
              <a:gd name="connsiteX3" fmla="*/ 88691 w 8142015"/>
              <a:gd name="connsiteY3" fmla="*/ 2594806 h 2594806"/>
              <a:gd name="connsiteX4" fmla="*/ 0 w 8142015"/>
              <a:gd name="connsiteY4" fmla="*/ 696725 h 2594806"/>
              <a:gd name="connsiteX0" fmla="*/ 0 w 8142015"/>
              <a:gd name="connsiteY0" fmla="*/ 696725 h 2594806"/>
              <a:gd name="connsiteX1" fmla="*/ 8045518 w 8142015"/>
              <a:gd name="connsiteY1" fmla="*/ 16566 h 2594806"/>
              <a:gd name="connsiteX2" fmla="*/ 8142015 w 8142015"/>
              <a:gd name="connsiteY2" fmla="*/ 1897438 h 2594806"/>
              <a:gd name="connsiteX3" fmla="*/ 88691 w 8142015"/>
              <a:gd name="connsiteY3" fmla="*/ 2594806 h 2594806"/>
              <a:gd name="connsiteX4" fmla="*/ 0 w 8142015"/>
              <a:gd name="connsiteY4" fmla="*/ 696725 h 2594806"/>
              <a:gd name="connsiteX0" fmla="*/ 0 w 8142015"/>
              <a:gd name="connsiteY0" fmla="*/ 696725 h 2594806"/>
              <a:gd name="connsiteX1" fmla="*/ 8045518 w 8142015"/>
              <a:gd name="connsiteY1" fmla="*/ 16566 h 2594806"/>
              <a:gd name="connsiteX2" fmla="*/ 8142015 w 8142015"/>
              <a:gd name="connsiteY2" fmla="*/ 1897438 h 2594806"/>
              <a:gd name="connsiteX3" fmla="*/ 88691 w 8142015"/>
              <a:gd name="connsiteY3" fmla="*/ 2594806 h 2594806"/>
              <a:gd name="connsiteX4" fmla="*/ 0 w 8142015"/>
              <a:gd name="connsiteY4" fmla="*/ 696725 h 2594806"/>
              <a:gd name="connsiteX0" fmla="*/ 0 w 8120411"/>
              <a:gd name="connsiteY0" fmla="*/ 696725 h 2594806"/>
              <a:gd name="connsiteX1" fmla="*/ 8045518 w 8120411"/>
              <a:gd name="connsiteY1" fmla="*/ 16566 h 2594806"/>
              <a:gd name="connsiteX2" fmla="*/ 8120411 w 8120411"/>
              <a:gd name="connsiteY2" fmla="*/ 1668262 h 2594806"/>
              <a:gd name="connsiteX3" fmla="*/ 88691 w 8120411"/>
              <a:gd name="connsiteY3" fmla="*/ 2594806 h 2594806"/>
              <a:gd name="connsiteX4" fmla="*/ 0 w 8120411"/>
              <a:gd name="connsiteY4" fmla="*/ 696725 h 2594806"/>
              <a:gd name="connsiteX0" fmla="*/ 0 w 8108929"/>
              <a:gd name="connsiteY0" fmla="*/ 696725 h 2594806"/>
              <a:gd name="connsiteX1" fmla="*/ 8045518 w 8108929"/>
              <a:gd name="connsiteY1" fmla="*/ 16566 h 2594806"/>
              <a:gd name="connsiteX2" fmla="*/ 8108929 w 8108929"/>
              <a:gd name="connsiteY2" fmla="*/ 1811728 h 2594806"/>
              <a:gd name="connsiteX3" fmla="*/ 88691 w 8108929"/>
              <a:gd name="connsiteY3" fmla="*/ 2594806 h 2594806"/>
              <a:gd name="connsiteX4" fmla="*/ 0 w 8108929"/>
              <a:gd name="connsiteY4" fmla="*/ 696725 h 2594806"/>
              <a:gd name="connsiteX0" fmla="*/ 0 w 8108929"/>
              <a:gd name="connsiteY0" fmla="*/ 696725 h 2594806"/>
              <a:gd name="connsiteX1" fmla="*/ 8045518 w 8108929"/>
              <a:gd name="connsiteY1" fmla="*/ 16566 h 2594806"/>
              <a:gd name="connsiteX2" fmla="*/ 8108929 w 8108929"/>
              <a:gd name="connsiteY2" fmla="*/ 1811728 h 2594806"/>
              <a:gd name="connsiteX3" fmla="*/ 88691 w 8108929"/>
              <a:gd name="connsiteY3" fmla="*/ 2594806 h 2594806"/>
              <a:gd name="connsiteX4" fmla="*/ 0 w 8108929"/>
              <a:gd name="connsiteY4" fmla="*/ 696725 h 2594806"/>
              <a:gd name="connsiteX0" fmla="*/ 0 w 8108929"/>
              <a:gd name="connsiteY0" fmla="*/ 696725 h 2594806"/>
              <a:gd name="connsiteX1" fmla="*/ 8045518 w 8108929"/>
              <a:gd name="connsiteY1" fmla="*/ 16566 h 2594806"/>
              <a:gd name="connsiteX2" fmla="*/ 8108929 w 8108929"/>
              <a:gd name="connsiteY2" fmla="*/ 1811728 h 2594806"/>
              <a:gd name="connsiteX3" fmla="*/ 88691 w 8108929"/>
              <a:gd name="connsiteY3" fmla="*/ 2594806 h 2594806"/>
              <a:gd name="connsiteX4" fmla="*/ 0 w 8108929"/>
              <a:gd name="connsiteY4" fmla="*/ 696725 h 2594806"/>
              <a:gd name="connsiteX0" fmla="*/ 0 w 8108929"/>
              <a:gd name="connsiteY0" fmla="*/ 696725 h 2594806"/>
              <a:gd name="connsiteX1" fmla="*/ 8045518 w 8108929"/>
              <a:gd name="connsiteY1" fmla="*/ 16566 h 2594806"/>
              <a:gd name="connsiteX2" fmla="*/ 8108929 w 8108929"/>
              <a:gd name="connsiteY2" fmla="*/ 1811728 h 2594806"/>
              <a:gd name="connsiteX3" fmla="*/ 88691 w 8108929"/>
              <a:gd name="connsiteY3" fmla="*/ 2594806 h 2594806"/>
              <a:gd name="connsiteX4" fmla="*/ 0 w 8108929"/>
              <a:gd name="connsiteY4" fmla="*/ 696725 h 2594806"/>
              <a:gd name="connsiteX0" fmla="*/ 0 w 8126499"/>
              <a:gd name="connsiteY0" fmla="*/ 696725 h 2594806"/>
              <a:gd name="connsiteX1" fmla="*/ 8045518 w 8126499"/>
              <a:gd name="connsiteY1" fmla="*/ 16566 h 2594806"/>
              <a:gd name="connsiteX2" fmla="*/ 8126499 w 8126499"/>
              <a:gd name="connsiteY2" fmla="*/ 1810001 h 2594806"/>
              <a:gd name="connsiteX3" fmla="*/ 88691 w 8126499"/>
              <a:gd name="connsiteY3" fmla="*/ 2594806 h 2594806"/>
              <a:gd name="connsiteX4" fmla="*/ 0 w 8126499"/>
              <a:gd name="connsiteY4" fmla="*/ 696725 h 2594806"/>
              <a:gd name="connsiteX0" fmla="*/ 0 w 8126499"/>
              <a:gd name="connsiteY0" fmla="*/ 705401 h 2603482"/>
              <a:gd name="connsiteX1" fmla="*/ 8045138 w 8126499"/>
              <a:gd name="connsiteY1" fmla="*/ 16382 h 2603482"/>
              <a:gd name="connsiteX2" fmla="*/ 8126499 w 8126499"/>
              <a:gd name="connsiteY2" fmla="*/ 1818677 h 2603482"/>
              <a:gd name="connsiteX3" fmla="*/ 88691 w 8126499"/>
              <a:gd name="connsiteY3" fmla="*/ 2603482 h 2603482"/>
              <a:gd name="connsiteX4" fmla="*/ 0 w 8126499"/>
              <a:gd name="connsiteY4" fmla="*/ 705401 h 2603482"/>
              <a:gd name="connsiteX0" fmla="*/ 0 w 8126499"/>
              <a:gd name="connsiteY0" fmla="*/ 705401 h 2361767"/>
              <a:gd name="connsiteX1" fmla="*/ 8045138 w 8126499"/>
              <a:gd name="connsiteY1" fmla="*/ 16382 h 2361767"/>
              <a:gd name="connsiteX2" fmla="*/ 8126499 w 8126499"/>
              <a:gd name="connsiteY2" fmla="*/ 1818677 h 2361767"/>
              <a:gd name="connsiteX3" fmla="*/ 13616 w 8126499"/>
              <a:gd name="connsiteY3" fmla="*/ 2361767 h 2361767"/>
              <a:gd name="connsiteX4" fmla="*/ 0 w 8126499"/>
              <a:gd name="connsiteY4" fmla="*/ 705401 h 2361767"/>
              <a:gd name="connsiteX0" fmla="*/ 0 w 8126499"/>
              <a:gd name="connsiteY0" fmla="*/ 705401 h 2586339"/>
              <a:gd name="connsiteX1" fmla="*/ 8045138 w 8126499"/>
              <a:gd name="connsiteY1" fmla="*/ 16382 h 2586339"/>
              <a:gd name="connsiteX2" fmla="*/ 8126499 w 8126499"/>
              <a:gd name="connsiteY2" fmla="*/ 1818677 h 2586339"/>
              <a:gd name="connsiteX3" fmla="*/ 82073 w 8126499"/>
              <a:gd name="connsiteY3" fmla="*/ 2586339 h 2586339"/>
              <a:gd name="connsiteX4" fmla="*/ 0 w 8126499"/>
              <a:gd name="connsiteY4" fmla="*/ 705401 h 2586339"/>
              <a:gd name="connsiteX0" fmla="*/ 0 w 8126499"/>
              <a:gd name="connsiteY0" fmla="*/ 705401 h 2586339"/>
              <a:gd name="connsiteX1" fmla="*/ 8045138 w 8126499"/>
              <a:gd name="connsiteY1" fmla="*/ 16382 h 2586339"/>
              <a:gd name="connsiteX2" fmla="*/ 8126499 w 8126499"/>
              <a:gd name="connsiteY2" fmla="*/ 1818677 h 2586339"/>
              <a:gd name="connsiteX3" fmla="*/ 82073 w 8126499"/>
              <a:gd name="connsiteY3" fmla="*/ 2586339 h 2586339"/>
              <a:gd name="connsiteX4" fmla="*/ 0 w 8126499"/>
              <a:gd name="connsiteY4" fmla="*/ 705401 h 2586339"/>
              <a:gd name="connsiteX0" fmla="*/ 0 w 8126499"/>
              <a:gd name="connsiteY0" fmla="*/ 705401 h 2586339"/>
              <a:gd name="connsiteX1" fmla="*/ 8045138 w 8126499"/>
              <a:gd name="connsiteY1" fmla="*/ 16382 h 2586339"/>
              <a:gd name="connsiteX2" fmla="*/ 8126499 w 8126499"/>
              <a:gd name="connsiteY2" fmla="*/ 1818677 h 2586339"/>
              <a:gd name="connsiteX3" fmla="*/ 82073 w 8126499"/>
              <a:gd name="connsiteY3" fmla="*/ 2586339 h 2586339"/>
              <a:gd name="connsiteX4" fmla="*/ 0 w 8126499"/>
              <a:gd name="connsiteY4" fmla="*/ 705401 h 2586339"/>
              <a:gd name="connsiteX0" fmla="*/ 0 w 8126499"/>
              <a:gd name="connsiteY0" fmla="*/ 697854 h 2578792"/>
              <a:gd name="connsiteX1" fmla="*/ 8057233 w 8126499"/>
              <a:gd name="connsiteY1" fmla="*/ 16543 h 2578792"/>
              <a:gd name="connsiteX2" fmla="*/ 8126499 w 8126499"/>
              <a:gd name="connsiteY2" fmla="*/ 1811130 h 2578792"/>
              <a:gd name="connsiteX3" fmla="*/ 82073 w 8126499"/>
              <a:gd name="connsiteY3" fmla="*/ 2578792 h 2578792"/>
              <a:gd name="connsiteX4" fmla="*/ 0 w 8126499"/>
              <a:gd name="connsiteY4" fmla="*/ 697854 h 2578792"/>
              <a:gd name="connsiteX0" fmla="*/ 0 w 8126499"/>
              <a:gd name="connsiteY0" fmla="*/ 697854 h 2940850"/>
              <a:gd name="connsiteX1" fmla="*/ 8057233 w 8126499"/>
              <a:gd name="connsiteY1" fmla="*/ 16543 h 2940850"/>
              <a:gd name="connsiteX2" fmla="*/ 8126499 w 8126499"/>
              <a:gd name="connsiteY2" fmla="*/ 1811130 h 2940850"/>
              <a:gd name="connsiteX3" fmla="*/ 109385 w 8126499"/>
              <a:gd name="connsiteY3" fmla="*/ 2940850 h 2940850"/>
              <a:gd name="connsiteX4" fmla="*/ 0 w 8126499"/>
              <a:gd name="connsiteY4" fmla="*/ 697854 h 2940850"/>
              <a:gd name="connsiteX0" fmla="*/ 0 w 8134339"/>
              <a:gd name="connsiteY0" fmla="*/ 697854 h 2940850"/>
              <a:gd name="connsiteX1" fmla="*/ 8057233 w 8134339"/>
              <a:gd name="connsiteY1" fmla="*/ 16543 h 2940850"/>
              <a:gd name="connsiteX2" fmla="*/ 8134339 w 8134339"/>
              <a:gd name="connsiteY2" fmla="*/ 2130622 h 2940850"/>
              <a:gd name="connsiteX3" fmla="*/ 109385 w 8134339"/>
              <a:gd name="connsiteY3" fmla="*/ 2940850 h 2940850"/>
              <a:gd name="connsiteX4" fmla="*/ 0 w 8134339"/>
              <a:gd name="connsiteY4" fmla="*/ 697854 h 2940850"/>
              <a:gd name="connsiteX0" fmla="*/ 0 w 8134339"/>
              <a:gd name="connsiteY0" fmla="*/ 697854 h 2940850"/>
              <a:gd name="connsiteX1" fmla="*/ 8057233 w 8134339"/>
              <a:gd name="connsiteY1" fmla="*/ 16543 h 2940850"/>
              <a:gd name="connsiteX2" fmla="*/ 8134339 w 8134339"/>
              <a:gd name="connsiteY2" fmla="*/ 2130622 h 2940850"/>
              <a:gd name="connsiteX3" fmla="*/ 109385 w 8134339"/>
              <a:gd name="connsiteY3" fmla="*/ 2940850 h 2940850"/>
              <a:gd name="connsiteX4" fmla="*/ 0 w 8134339"/>
              <a:gd name="connsiteY4" fmla="*/ 697854 h 2940850"/>
              <a:gd name="connsiteX0" fmla="*/ 0 w 8152289"/>
              <a:gd name="connsiteY0" fmla="*/ 697854 h 2940850"/>
              <a:gd name="connsiteX1" fmla="*/ 8057233 w 8152289"/>
              <a:gd name="connsiteY1" fmla="*/ 16543 h 2940850"/>
              <a:gd name="connsiteX2" fmla="*/ 8152289 w 8152289"/>
              <a:gd name="connsiteY2" fmla="*/ 2137754 h 2940850"/>
              <a:gd name="connsiteX3" fmla="*/ 109385 w 8152289"/>
              <a:gd name="connsiteY3" fmla="*/ 2940850 h 2940850"/>
              <a:gd name="connsiteX4" fmla="*/ 0 w 8152289"/>
              <a:gd name="connsiteY4" fmla="*/ 697854 h 2940850"/>
              <a:gd name="connsiteX0" fmla="*/ 0 w 8152289"/>
              <a:gd name="connsiteY0" fmla="*/ 697854 h 2941426"/>
              <a:gd name="connsiteX1" fmla="*/ 8057233 w 8152289"/>
              <a:gd name="connsiteY1" fmla="*/ 16543 h 2941426"/>
              <a:gd name="connsiteX2" fmla="*/ 8152289 w 8152289"/>
              <a:gd name="connsiteY2" fmla="*/ 2137754 h 2941426"/>
              <a:gd name="connsiteX3" fmla="*/ 103528 w 8152289"/>
              <a:gd name="connsiteY3" fmla="*/ 2941426 h 2941426"/>
              <a:gd name="connsiteX4" fmla="*/ 0 w 8152289"/>
              <a:gd name="connsiteY4" fmla="*/ 697854 h 2941426"/>
              <a:gd name="connsiteX0" fmla="*/ 0 w 8152289"/>
              <a:gd name="connsiteY0" fmla="*/ 697854 h 2941426"/>
              <a:gd name="connsiteX1" fmla="*/ 8057233 w 8152289"/>
              <a:gd name="connsiteY1" fmla="*/ 16543 h 2941426"/>
              <a:gd name="connsiteX2" fmla="*/ 8152289 w 8152289"/>
              <a:gd name="connsiteY2" fmla="*/ 2137754 h 2941426"/>
              <a:gd name="connsiteX3" fmla="*/ 103528 w 8152289"/>
              <a:gd name="connsiteY3" fmla="*/ 2941426 h 2941426"/>
              <a:gd name="connsiteX4" fmla="*/ 0 w 8152289"/>
              <a:gd name="connsiteY4" fmla="*/ 697854 h 2941426"/>
              <a:gd name="connsiteX0" fmla="*/ 0 w 8152289"/>
              <a:gd name="connsiteY0" fmla="*/ 697854 h 2941426"/>
              <a:gd name="connsiteX1" fmla="*/ 8057233 w 8152289"/>
              <a:gd name="connsiteY1" fmla="*/ 16543 h 2941426"/>
              <a:gd name="connsiteX2" fmla="*/ 8152289 w 8152289"/>
              <a:gd name="connsiteY2" fmla="*/ 2137754 h 2941426"/>
              <a:gd name="connsiteX3" fmla="*/ 103528 w 8152289"/>
              <a:gd name="connsiteY3" fmla="*/ 2941426 h 2941426"/>
              <a:gd name="connsiteX4" fmla="*/ 0 w 8152289"/>
              <a:gd name="connsiteY4" fmla="*/ 697854 h 2941426"/>
              <a:gd name="connsiteX0" fmla="*/ 0 w 8152289"/>
              <a:gd name="connsiteY0" fmla="*/ 697854 h 2941426"/>
              <a:gd name="connsiteX1" fmla="*/ 8057233 w 8152289"/>
              <a:gd name="connsiteY1" fmla="*/ 16543 h 2941426"/>
              <a:gd name="connsiteX2" fmla="*/ 8152289 w 8152289"/>
              <a:gd name="connsiteY2" fmla="*/ 2137754 h 2941426"/>
              <a:gd name="connsiteX3" fmla="*/ 103528 w 8152289"/>
              <a:gd name="connsiteY3" fmla="*/ 2941426 h 2941426"/>
              <a:gd name="connsiteX4" fmla="*/ 0 w 8152289"/>
              <a:gd name="connsiteY4" fmla="*/ 697854 h 2941426"/>
              <a:gd name="connsiteX0" fmla="*/ 0 w 8152289"/>
              <a:gd name="connsiteY0" fmla="*/ 697854 h 2941426"/>
              <a:gd name="connsiteX1" fmla="*/ 8057233 w 8152289"/>
              <a:gd name="connsiteY1" fmla="*/ 16543 h 2941426"/>
              <a:gd name="connsiteX2" fmla="*/ 8152289 w 8152289"/>
              <a:gd name="connsiteY2" fmla="*/ 2137754 h 2941426"/>
              <a:gd name="connsiteX3" fmla="*/ 103528 w 8152289"/>
              <a:gd name="connsiteY3" fmla="*/ 2941426 h 2941426"/>
              <a:gd name="connsiteX4" fmla="*/ 0 w 8152289"/>
              <a:gd name="connsiteY4" fmla="*/ 697854 h 2941426"/>
              <a:gd name="connsiteX0" fmla="*/ 0 w 8152289"/>
              <a:gd name="connsiteY0" fmla="*/ 697854 h 2941426"/>
              <a:gd name="connsiteX1" fmla="*/ 8057233 w 8152289"/>
              <a:gd name="connsiteY1" fmla="*/ 16543 h 2941426"/>
              <a:gd name="connsiteX2" fmla="*/ 8152289 w 8152289"/>
              <a:gd name="connsiteY2" fmla="*/ 2137754 h 2941426"/>
              <a:gd name="connsiteX3" fmla="*/ 103528 w 8152289"/>
              <a:gd name="connsiteY3" fmla="*/ 2941426 h 2941426"/>
              <a:gd name="connsiteX4" fmla="*/ 0 w 8152289"/>
              <a:gd name="connsiteY4" fmla="*/ 697854 h 2941426"/>
              <a:gd name="connsiteX0" fmla="*/ 0 w 8152289"/>
              <a:gd name="connsiteY0" fmla="*/ 697854 h 2942001"/>
              <a:gd name="connsiteX1" fmla="*/ 8057233 w 8152289"/>
              <a:gd name="connsiteY1" fmla="*/ 16543 h 2942001"/>
              <a:gd name="connsiteX2" fmla="*/ 8152289 w 8152289"/>
              <a:gd name="connsiteY2" fmla="*/ 2137754 h 2942001"/>
              <a:gd name="connsiteX3" fmla="*/ 97671 w 8152289"/>
              <a:gd name="connsiteY3" fmla="*/ 2942001 h 2942001"/>
              <a:gd name="connsiteX4" fmla="*/ 0 w 8152289"/>
              <a:gd name="connsiteY4" fmla="*/ 697854 h 2942001"/>
              <a:gd name="connsiteX0" fmla="*/ 0 w 8152289"/>
              <a:gd name="connsiteY0" fmla="*/ 697854 h 2942001"/>
              <a:gd name="connsiteX1" fmla="*/ 8057233 w 8152289"/>
              <a:gd name="connsiteY1" fmla="*/ 16543 h 2942001"/>
              <a:gd name="connsiteX2" fmla="*/ 8152289 w 8152289"/>
              <a:gd name="connsiteY2" fmla="*/ 2137754 h 2942001"/>
              <a:gd name="connsiteX3" fmla="*/ 97671 w 8152289"/>
              <a:gd name="connsiteY3" fmla="*/ 2942001 h 2942001"/>
              <a:gd name="connsiteX4" fmla="*/ 0 w 8152289"/>
              <a:gd name="connsiteY4" fmla="*/ 697854 h 2942001"/>
              <a:gd name="connsiteX0" fmla="*/ 0 w 8152289"/>
              <a:gd name="connsiteY0" fmla="*/ 697854 h 2942001"/>
              <a:gd name="connsiteX1" fmla="*/ 8057233 w 8152289"/>
              <a:gd name="connsiteY1" fmla="*/ 16543 h 2942001"/>
              <a:gd name="connsiteX2" fmla="*/ 8152289 w 8152289"/>
              <a:gd name="connsiteY2" fmla="*/ 2137754 h 2942001"/>
              <a:gd name="connsiteX3" fmla="*/ 97671 w 8152289"/>
              <a:gd name="connsiteY3" fmla="*/ 2942001 h 2942001"/>
              <a:gd name="connsiteX4" fmla="*/ 0 w 8152289"/>
              <a:gd name="connsiteY4" fmla="*/ 697854 h 2942001"/>
              <a:gd name="connsiteX0" fmla="*/ 0 w 8152289"/>
              <a:gd name="connsiteY0" fmla="*/ 697854 h 2942001"/>
              <a:gd name="connsiteX1" fmla="*/ 8057233 w 8152289"/>
              <a:gd name="connsiteY1" fmla="*/ 16543 h 2942001"/>
              <a:gd name="connsiteX2" fmla="*/ 8152289 w 8152289"/>
              <a:gd name="connsiteY2" fmla="*/ 2137754 h 2942001"/>
              <a:gd name="connsiteX3" fmla="*/ 97671 w 8152289"/>
              <a:gd name="connsiteY3" fmla="*/ 2942001 h 2942001"/>
              <a:gd name="connsiteX4" fmla="*/ 0 w 8152289"/>
              <a:gd name="connsiteY4" fmla="*/ 697854 h 294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2289" h="2942001">
                <a:moveTo>
                  <a:pt x="0" y="697854"/>
                </a:moveTo>
                <a:cubicBezTo>
                  <a:pt x="5047654" y="576867"/>
                  <a:pt x="4586161" y="-114940"/>
                  <a:pt x="8057233" y="16543"/>
                </a:cubicBezTo>
                <a:cubicBezTo>
                  <a:pt x="8145245" y="1761789"/>
                  <a:pt x="8087231" y="700708"/>
                  <a:pt x="8152289" y="2137754"/>
                </a:cubicBezTo>
                <a:lnTo>
                  <a:pt x="97671" y="2942001"/>
                </a:lnTo>
                <a:cubicBezTo>
                  <a:pt x="73740" y="2509600"/>
                  <a:pt x="20443" y="1298405"/>
                  <a:pt x="0" y="697854"/>
                </a:cubicBezTo>
                <a:close/>
              </a:path>
            </a:pathLst>
          </a:cu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3" name="Title 1"/>
          <p:cNvSpPr>
            <a:spLocks noGrp="1"/>
          </p:cNvSpPr>
          <p:nvPr>
            <p:ph type="ctrTitle" hasCustomPrompt="1"/>
          </p:nvPr>
        </p:nvSpPr>
        <p:spPr>
          <a:xfrm>
            <a:off x="1524000" y="705705"/>
            <a:ext cx="9144000" cy="2387600"/>
          </a:xfrm>
          <a:noFill/>
        </p:spPr>
        <p:txBody>
          <a:bodyPr anchor="b">
            <a:normAutofit/>
          </a:bodyPr>
          <a:lstStyle>
            <a:lvl1pPr algn="ctr">
              <a:defRPr sz="4000" i="0" baseline="0">
                <a:solidFill>
                  <a:srgbClr val="0070C0"/>
                </a:solidFill>
                <a:latin typeface="Arial" panose="020B0604020202020204" pitchFamily="34" charset="0"/>
              </a:defRPr>
            </a:lvl1pPr>
          </a:lstStyle>
          <a:p>
            <a:r>
              <a:rPr lang="en-US" dirty="0" err="1"/>
              <a:t>NEWPP</a:t>
            </a:r>
            <a:r>
              <a:rPr lang="en-US" dirty="0"/>
              <a:t> Expansion Project</a:t>
            </a:r>
          </a:p>
        </p:txBody>
      </p:sp>
      <p:sp>
        <p:nvSpPr>
          <p:cNvPr id="34" name="Subtitle 2"/>
          <p:cNvSpPr>
            <a:spLocks noGrp="1"/>
          </p:cNvSpPr>
          <p:nvPr>
            <p:ph type="subTitle" idx="1"/>
          </p:nvPr>
        </p:nvSpPr>
        <p:spPr>
          <a:xfrm>
            <a:off x="1524000" y="3295957"/>
            <a:ext cx="9144000" cy="1655762"/>
          </a:xfrm>
        </p:spPr>
        <p:txBody>
          <a:bodyPr>
            <a:normAutofit/>
          </a:bodyPr>
          <a:lstStyle>
            <a:lvl1pPr marL="0" indent="0" algn="ctr">
              <a:buNone/>
              <a:defRPr sz="2400">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27" name="Picture 2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2527" y="5057723"/>
            <a:ext cx="2197713" cy="660209"/>
          </a:xfrm>
          <a:prstGeom prst="rect">
            <a:avLst/>
          </a:prstGeom>
        </p:spPr>
      </p:pic>
      <p:pic>
        <p:nvPicPr>
          <p:cNvPr id="28" name="Picture 2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4783" y="4801995"/>
            <a:ext cx="992468" cy="1227507"/>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755" y="4938582"/>
            <a:ext cx="934756" cy="941196"/>
          </a:xfrm>
          <a:prstGeom prst="rect">
            <a:avLst/>
          </a:prstGeom>
        </p:spPr>
      </p:pic>
      <p:pic>
        <p:nvPicPr>
          <p:cNvPr id="30" name="Picture 2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89181" y="5879778"/>
            <a:ext cx="2637399" cy="773136"/>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1678" y="6051652"/>
            <a:ext cx="2078077" cy="480172"/>
          </a:xfrm>
          <a:prstGeom prst="rect">
            <a:avLst/>
          </a:prstGeom>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8177" y="5057723"/>
            <a:ext cx="1773125" cy="702915"/>
          </a:xfrm>
          <a:prstGeom prst="rect">
            <a:avLst/>
          </a:prstGeom>
        </p:spPr>
      </p:pic>
      <p:pic>
        <p:nvPicPr>
          <p:cNvPr id="36" name="Picture 35"/>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13180" y="4822511"/>
            <a:ext cx="1174452" cy="1100837"/>
          </a:xfrm>
          <a:prstGeom prst="rect">
            <a:avLst/>
          </a:prstGeom>
        </p:spPr>
      </p:pic>
      <p:pic>
        <p:nvPicPr>
          <p:cNvPr id="4" name="Picture 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946395" y="503053"/>
            <a:ext cx="5195722" cy="1419736"/>
          </a:xfrm>
          <a:prstGeom prst="rect">
            <a:avLst/>
          </a:prstGeom>
        </p:spPr>
      </p:pic>
    </p:spTree>
    <p:extLst>
      <p:ext uri="{BB962C8B-B14F-4D97-AF65-F5344CB8AC3E}">
        <p14:creationId xmlns:p14="http://schemas.microsoft.com/office/powerpoint/2010/main" val="56292604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Freeform 17"/>
          <p:cNvSpPr/>
          <p:nvPr/>
        </p:nvSpPr>
        <p:spPr>
          <a:xfrm rot="302454">
            <a:off x="-172458" y="4783654"/>
            <a:ext cx="12414838" cy="1692008"/>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350667"/>
              <a:gd name="connsiteY0" fmla="*/ 767575 h 963149"/>
              <a:gd name="connsiteX1" fmla="*/ 9062831 w 9350667"/>
              <a:gd name="connsiteY1" fmla="*/ 78589 h 963149"/>
              <a:gd name="connsiteX2" fmla="*/ 9350598 w 9350667"/>
              <a:gd name="connsiteY2" fmla="*/ 927175 h 963149"/>
              <a:gd name="connsiteX3" fmla="*/ 45158 w 9350667"/>
              <a:gd name="connsiteY3" fmla="*/ 898163 h 963149"/>
              <a:gd name="connsiteX4" fmla="*/ 1614 w 9350667"/>
              <a:gd name="connsiteY4" fmla="*/ 767575 h 963149"/>
              <a:gd name="connsiteX0" fmla="*/ 1614 w 9350667"/>
              <a:gd name="connsiteY0" fmla="*/ 742827 h 938401"/>
              <a:gd name="connsiteX1" fmla="*/ 9062831 w 9350667"/>
              <a:gd name="connsiteY1" fmla="*/ 53841 h 938401"/>
              <a:gd name="connsiteX2" fmla="*/ 9350598 w 9350667"/>
              <a:gd name="connsiteY2" fmla="*/ 902427 h 938401"/>
              <a:gd name="connsiteX3" fmla="*/ 45158 w 9350667"/>
              <a:gd name="connsiteY3" fmla="*/ 873415 h 938401"/>
              <a:gd name="connsiteX4" fmla="*/ 1614 w 9350667"/>
              <a:gd name="connsiteY4" fmla="*/ 742827 h 938401"/>
              <a:gd name="connsiteX0" fmla="*/ 1614 w 9098881"/>
              <a:gd name="connsiteY0" fmla="*/ 742827 h 1351904"/>
              <a:gd name="connsiteX1" fmla="*/ 9062831 w 9098881"/>
              <a:gd name="connsiteY1" fmla="*/ 53841 h 1351904"/>
              <a:gd name="connsiteX2" fmla="*/ 9095533 w 9098881"/>
              <a:gd name="connsiteY2" fmla="*/ 1351904 h 1351904"/>
              <a:gd name="connsiteX3" fmla="*/ 45158 w 9098881"/>
              <a:gd name="connsiteY3" fmla="*/ 873415 h 1351904"/>
              <a:gd name="connsiteX4" fmla="*/ 1614 w 9098881"/>
              <a:gd name="connsiteY4" fmla="*/ 742827 h 1351904"/>
              <a:gd name="connsiteX0" fmla="*/ 1614 w 9095533"/>
              <a:gd name="connsiteY0" fmla="*/ 742827 h 1351904"/>
              <a:gd name="connsiteX1" fmla="*/ 9062831 w 9095533"/>
              <a:gd name="connsiteY1" fmla="*/ 53841 h 1351904"/>
              <a:gd name="connsiteX2" fmla="*/ 9095533 w 9095533"/>
              <a:gd name="connsiteY2" fmla="*/ 1351904 h 1351904"/>
              <a:gd name="connsiteX3" fmla="*/ 45158 w 9095533"/>
              <a:gd name="connsiteY3" fmla="*/ 873415 h 1351904"/>
              <a:gd name="connsiteX4" fmla="*/ 1614 w 9095533"/>
              <a:gd name="connsiteY4" fmla="*/ 742827 h 1351904"/>
              <a:gd name="connsiteX0" fmla="*/ 1614 w 9111165"/>
              <a:gd name="connsiteY0" fmla="*/ 742827 h 1351047"/>
              <a:gd name="connsiteX1" fmla="*/ 9062831 w 9111165"/>
              <a:gd name="connsiteY1" fmla="*/ 53841 h 1351047"/>
              <a:gd name="connsiteX2" fmla="*/ 9111165 w 9111165"/>
              <a:gd name="connsiteY2" fmla="*/ 1351047 h 1351047"/>
              <a:gd name="connsiteX3" fmla="*/ 45158 w 9111165"/>
              <a:gd name="connsiteY3" fmla="*/ 873415 h 1351047"/>
              <a:gd name="connsiteX4" fmla="*/ 1614 w 9111165"/>
              <a:gd name="connsiteY4" fmla="*/ 742827 h 1351047"/>
              <a:gd name="connsiteX0" fmla="*/ 1614 w 9111165"/>
              <a:gd name="connsiteY0" fmla="*/ 742827 h 1351047"/>
              <a:gd name="connsiteX1" fmla="*/ 9062831 w 9111165"/>
              <a:gd name="connsiteY1" fmla="*/ 53841 h 1351047"/>
              <a:gd name="connsiteX2" fmla="*/ 9111165 w 9111165"/>
              <a:gd name="connsiteY2" fmla="*/ 1351047 h 1351047"/>
              <a:gd name="connsiteX3" fmla="*/ 45158 w 9111165"/>
              <a:gd name="connsiteY3" fmla="*/ 873415 h 1351047"/>
              <a:gd name="connsiteX4" fmla="*/ 1614 w 9111165"/>
              <a:gd name="connsiteY4" fmla="*/ 742827 h 1351047"/>
              <a:gd name="connsiteX0" fmla="*/ 947820 w 9066230"/>
              <a:gd name="connsiteY0" fmla="*/ 658222 h 1356307"/>
              <a:gd name="connsiteX1" fmla="*/ 9017896 w 9066230"/>
              <a:gd name="connsiteY1" fmla="*/ 59101 h 1356307"/>
              <a:gd name="connsiteX2" fmla="*/ 9066230 w 9066230"/>
              <a:gd name="connsiteY2" fmla="*/ 1356307 h 1356307"/>
              <a:gd name="connsiteX3" fmla="*/ 223 w 9066230"/>
              <a:gd name="connsiteY3" fmla="*/ 878675 h 1356307"/>
              <a:gd name="connsiteX4" fmla="*/ 947820 w 9066230"/>
              <a:gd name="connsiteY4" fmla="*/ 658222 h 1356307"/>
              <a:gd name="connsiteX0" fmla="*/ 947820 w 9066230"/>
              <a:gd name="connsiteY0" fmla="*/ 660385 h 1358470"/>
              <a:gd name="connsiteX1" fmla="*/ 9017896 w 9066230"/>
              <a:gd name="connsiteY1" fmla="*/ 61264 h 1358470"/>
              <a:gd name="connsiteX2" fmla="*/ 9066230 w 9066230"/>
              <a:gd name="connsiteY2" fmla="*/ 1358470 h 1358470"/>
              <a:gd name="connsiteX3" fmla="*/ 223 w 9066230"/>
              <a:gd name="connsiteY3" fmla="*/ 880838 h 1358470"/>
              <a:gd name="connsiteX4" fmla="*/ 947820 w 9066230"/>
              <a:gd name="connsiteY4" fmla="*/ 660385 h 1358470"/>
              <a:gd name="connsiteX0" fmla="*/ 1001 w 8119411"/>
              <a:gd name="connsiteY0" fmla="*/ 660385 h 1793807"/>
              <a:gd name="connsiteX1" fmla="*/ 8071077 w 8119411"/>
              <a:gd name="connsiteY1" fmla="*/ 61264 h 1793807"/>
              <a:gd name="connsiteX2" fmla="*/ 8119411 w 8119411"/>
              <a:gd name="connsiteY2" fmla="*/ 1358470 h 1793807"/>
              <a:gd name="connsiteX3" fmla="*/ 71578 w 8119411"/>
              <a:gd name="connsiteY3" fmla="*/ 1793807 h 1793807"/>
              <a:gd name="connsiteX4" fmla="*/ 1001 w 8119411"/>
              <a:gd name="connsiteY4" fmla="*/ 660385 h 1793807"/>
              <a:gd name="connsiteX0" fmla="*/ 1284 w 8104061"/>
              <a:gd name="connsiteY0" fmla="*/ 659587 h 1793866"/>
              <a:gd name="connsiteX1" fmla="*/ 8055727 w 8104061"/>
              <a:gd name="connsiteY1" fmla="*/ 61323 h 1793866"/>
              <a:gd name="connsiteX2" fmla="*/ 8104061 w 8104061"/>
              <a:gd name="connsiteY2" fmla="*/ 1358529 h 1793866"/>
              <a:gd name="connsiteX3" fmla="*/ 56228 w 8104061"/>
              <a:gd name="connsiteY3" fmla="*/ 1793866 h 1793866"/>
              <a:gd name="connsiteX4" fmla="*/ 1284 w 8104061"/>
              <a:gd name="connsiteY4" fmla="*/ 659587 h 1793866"/>
              <a:gd name="connsiteX0" fmla="*/ 1471 w 8097188"/>
              <a:gd name="connsiteY0" fmla="*/ 642701 h 1795141"/>
              <a:gd name="connsiteX1" fmla="*/ 8048854 w 8097188"/>
              <a:gd name="connsiteY1" fmla="*/ 62598 h 1795141"/>
              <a:gd name="connsiteX2" fmla="*/ 8097188 w 8097188"/>
              <a:gd name="connsiteY2" fmla="*/ 1359804 h 1795141"/>
              <a:gd name="connsiteX3" fmla="*/ 49355 w 8097188"/>
              <a:gd name="connsiteY3" fmla="*/ 1795141 h 1795141"/>
              <a:gd name="connsiteX4" fmla="*/ 1471 w 8097188"/>
              <a:gd name="connsiteY4" fmla="*/ 642701 h 1795141"/>
              <a:gd name="connsiteX0" fmla="*/ 980 w 8120769"/>
              <a:gd name="connsiteY0" fmla="*/ 636667 h 1795610"/>
              <a:gd name="connsiteX1" fmla="*/ 8072435 w 8120769"/>
              <a:gd name="connsiteY1" fmla="*/ 63067 h 1795610"/>
              <a:gd name="connsiteX2" fmla="*/ 8120769 w 8120769"/>
              <a:gd name="connsiteY2" fmla="*/ 1360273 h 1795610"/>
              <a:gd name="connsiteX3" fmla="*/ 72936 w 8120769"/>
              <a:gd name="connsiteY3" fmla="*/ 1795610 h 1795610"/>
              <a:gd name="connsiteX4" fmla="*/ 980 w 8120769"/>
              <a:gd name="connsiteY4" fmla="*/ 636667 h 1795610"/>
              <a:gd name="connsiteX0" fmla="*/ 0 w 8119789"/>
              <a:gd name="connsiteY0" fmla="*/ 636667 h 1795610"/>
              <a:gd name="connsiteX1" fmla="*/ 8071455 w 8119789"/>
              <a:gd name="connsiteY1" fmla="*/ 63067 h 1795610"/>
              <a:gd name="connsiteX2" fmla="*/ 8119789 w 8119789"/>
              <a:gd name="connsiteY2" fmla="*/ 1360273 h 1795610"/>
              <a:gd name="connsiteX3" fmla="*/ 71956 w 8119789"/>
              <a:gd name="connsiteY3" fmla="*/ 1795610 h 1795610"/>
              <a:gd name="connsiteX4" fmla="*/ 0 w 8119789"/>
              <a:gd name="connsiteY4" fmla="*/ 636667 h 1795610"/>
              <a:gd name="connsiteX0" fmla="*/ 0 w 8119789"/>
              <a:gd name="connsiteY0" fmla="*/ 636667 h 1798212"/>
              <a:gd name="connsiteX1" fmla="*/ 8071455 w 8119789"/>
              <a:gd name="connsiteY1" fmla="*/ 63067 h 1798212"/>
              <a:gd name="connsiteX2" fmla="*/ 8119789 w 8119789"/>
              <a:gd name="connsiteY2" fmla="*/ 1360273 h 1798212"/>
              <a:gd name="connsiteX3" fmla="*/ 135004 w 8119789"/>
              <a:gd name="connsiteY3" fmla="*/ 1798212 h 1798212"/>
              <a:gd name="connsiteX4" fmla="*/ 0 w 8119789"/>
              <a:gd name="connsiteY4" fmla="*/ 636667 h 1798212"/>
              <a:gd name="connsiteX0" fmla="*/ 0 w 8119789"/>
              <a:gd name="connsiteY0" fmla="*/ 636667 h 1810955"/>
              <a:gd name="connsiteX1" fmla="*/ 8071455 w 8119789"/>
              <a:gd name="connsiteY1" fmla="*/ 63067 h 1810955"/>
              <a:gd name="connsiteX2" fmla="*/ 8119789 w 8119789"/>
              <a:gd name="connsiteY2" fmla="*/ 1360273 h 1810955"/>
              <a:gd name="connsiteX3" fmla="*/ 96717 w 8119789"/>
              <a:gd name="connsiteY3" fmla="*/ 1810955 h 1810955"/>
              <a:gd name="connsiteX4" fmla="*/ 0 w 8119789"/>
              <a:gd name="connsiteY4" fmla="*/ 636667 h 1810955"/>
              <a:gd name="connsiteX0" fmla="*/ 0 w 8119789"/>
              <a:gd name="connsiteY0" fmla="*/ 636667 h 1810955"/>
              <a:gd name="connsiteX1" fmla="*/ 8071455 w 8119789"/>
              <a:gd name="connsiteY1" fmla="*/ 63067 h 1810955"/>
              <a:gd name="connsiteX2" fmla="*/ 8119789 w 8119789"/>
              <a:gd name="connsiteY2" fmla="*/ 1360273 h 1810955"/>
              <a:gd name="connsiteX3" fmla="*/ 96717 w 8119789"/>
              <a:gd name="connsiteY3" fmla="*/ 1810955 h 1810955"/>
              <a:gd name="connsiteX4" fmla="*/ 0 w 8119789"/>
              <a:gd name="connsiteY4" fmla="*/ 636667 h 1810955"/>
              <a:gd name="connsiteX0" fmla="*/ 0 w 8120476"/>
              <a:gd name="connsiteY0" fmla="*/ 628474 h 1811605"/>
              <a:gd name="connsiteX1" fmla="*/ 8072142 w 8120476"/>
              <a:gd name="connsiteY1" fmla="*/ 63717 h 1811605"/>
              <a:gd name="connsiteX2" fmla="*/ 8120476 w 8120476"/>
              <a:gd name="connsiteY2" fmla="*/ 1360923 h 1811605"/>
              <a:gd name="connsiteX3" fmla="*/ 97404 w 8120476"/>
              <a:gd name="connsiteY3" fmla="*/ 1811605 h 1811605"/>
              <a:gd name="connsiteX4" fmla="*/ 0 w 8120476"/>
              <a:gd name="connsiteY4" fmla="*/ 628474 h 1811605"/>
              <a:gd name="connsiteX0" fmla="*/ 0 w 8120476"/>
              <a:gd name="connsiteY0" fmla="*/ 628474 h 1811605"/>
              <a:gd name="connsiteX1" fmla="*/ 8072142 w 8120476"/>
              <a:gd name="connsiteY1" fmla="*/ 63717 h 1811605"/>
              <a:gd name="connsiteX2" fmla="*/ 8120476 w 8120476"/>
              <a:gd name="connsiteY2" fmla="*/ 1360923 h 1811605"/>
              <a:gd name="connsiteX3" fmla="*/ 97404 w 8120476"/>
              <a:gd name="connsiteY3" fmla="*/ 1811605 h 1811605"/>
              <a:gd name="connsiteX4" fmla="*/ 0 w 8120476"/>
              <a:gd name="connsiteY4" fmla="*/ 628474 h 1811605"/>
              <a:gd name="connsiteX0" fmla="*/ 0 w 8120476"/>
              <a:gd name="connsiteY0" fmla="*/ 628474 h 1811605"/>
              <a:gd name="connsiteX1" fmla="*/ 8072142 w 8120476"/>
              <a:gd name="connsiteY1" fmla="*/ 63717 h 1811605"/>
              <a:gd name="connsiteX2" fmla="*/ 8120476 w 8120476"/>
              <a:gd name="connsiteY2" fmla="*/ 1360923 h 1811605"/>
              <a:gd name="connsiteX3" fmla="*/ 97404 w 8120476"/>
              <a:gd name="connsiteY3" fmla="*/ 1811605 h 1811605"/>
              <a:gd name="connsiteX4" fmla="*/ 0 w 8120476"/>
              <a:gd name="connsiteY4" fmla="*/ 628474 h 1811605"/>
              <a:gd name="connsiteX0" fmla="*/ 0 w 8120476"/>
              <a:gd name="connsiteY0" fmla="*/ 531088 h 1714219"/>
              <a:gd name="connsiteX1" fmla="*/ 7422982 w 8120476"/>
              <a:gd name="connsiteY1" fmla="*/ 72686 h 1714219"/>
              <a:gd name="connsiteX2" fmla="*/ 8120476 w 8120476"/>
              <a:gd name="connsiteY2" fmla="*/ 1263537 h 1714219"/>
              <a:gd name="connsiteX3" fmla="*/ 97404 w 8120476"/>
              <a:gd name="connsiteY3" fmla="*/ 1714219 h 1714219"/>
              <a:gd name="connsiteX4" fmla="*/ 0 w 8120476"/>
              <a:gd name="connsiteY4" fmla="*/ 531088 h 1714219"/>
              <a:gd name="connsiteX0" fmla="*/ 0 w 7483531"/>
              <a:gd name="connsiteY0" fmla="*/ 531088 h 1714219"/>
              <a:gd name="connsiteX1" fmla="*/ 7422982 w 7483531"/>
              <a:gd name="connsiteY1" fmla="*/ 72686 h 1714219"/>
              <a:gd name="connsiteX2" fmla="*/ 7483531 w 7483531"/>
              <a:gd name="connsiteY2" fmla="*/ 1439857 h 1714219"/>
              <a:gd name="connsiteX3" fmla="*/ 97404 w 7483531"/>
              <a:gd name="connsiteY3" fmla="*/ 1714219 h 1714219"/>
              <a:gd name="connsiteX4" fmla="*/ 0 w 7483531"/>
              <a:gd name="connsiteY4" fmla="*/ 531088 h 1714219"/>
              <a:gd name="connsiteX0" fmla="*/ 0 w 7483531"/>
              <a:gd name="connsiteY0" fmla="*/ 508828 h 1691959"/>
              <a:gd name="connsiteX1" fmla="*/ 7359793 w 7483531"/>
              <a:gd name="connsiteY1" fmla="*/ 75131 h 1691959"/>
              <a:gd name="connsiteX2" fmla="*/ 7483531 w 7483531"/>
              <a:gd name="connsiteY2" fmla="*/ 1417597 h 1691959"/>
              <a:gd name="connsiteX3" fmla="*/ 97404 w 7483531"/>
              <a:gd name="connsiteY3" fmla="*/ 1691959 h 1691959"/>
              <a:gd name="connsiteX4" fmla="*/ 0 w 7483531"/>
              <a:gd name="connsiteY4" fmla="*/ 508828 h 1691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531" h="1691959">
                <a:moveTo>
                  <a:pt x="0" y="508828"/>
                </a:moveTo>
                <a:cubicBezTo>
                  <a:pt x="5028990" y="326654"/>
                  <a:pt x="3338666" y="-192421"/>
                  <a:pt x="7359793" y="75131"/>
                </a:cubicBezTo>
                <a:cubicBezTo>
                  <a:pt x="7403336" y="1787817"/>
                  <a:pt x="7403901" y="-179918"/>
                  <a:pt x="7483531" y="1417597"/>
                </a:cubicBezTo>
                <a:lnTo>
                  <a:pt x="97404" y="1691959"/>
                </a:lnTo>
                <a:cubicBezTo>
                  <a:pt x="67632" y="1322491"/>
                  <a:pt x="49013" y="1105549"/>
                  <a:pt x="0" y="508828"/>
                </a:cubicBezTo>
                <a:close/>
              </a:path>
            </a:pathLst>
          </a:custGeom>
          <a:solidFill>
            <a:srgbClr val="4EAF48"/>
          </a:solidFill>
          <a:ln>
            <a:solidFill>
              <a:srgbClr val="4EAF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4" name="Freeform 23"/>
          <p:cNvSpPr/>
          <p:nvPr/>
        </p:nvSpPr>
        <p:spPr>
          <a:xfrm rot="165934">
            <a:off x="299292" y="4619338"/>
            <a:ext cx="11928389" cy="1791641"/>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350612"/>
              <a:gd name="connsiteY0" fmla="*/ 809451 h 1005025"/>
              <a:gd name="connsiteX1" fmla="*/ 8097290 w 9350612"/>
              <a:gd name="connsiteY1" fmla="*/ 75613 h 1005025"/>
              <a:gd name="connsiteX2" fmla="*/ 9350598 w 9350612"/>
              <a:gd name="connsiteY2" fmla="*/ 969051 h 1005025"/>
              <a:gd name="connsiteX3" fmla="*/ 45158 w 9350612"/>
              <a:gd name="connsiteY3" fmla="*/ 940039 h 1005025"/>
              <a:gd name="connsiteX4" fmla="*/ 1614 w 9350612"/>
              <a:gd name="connsiteY4" fmla="*/ 809451 h 1005025"/>
              <a:gd name="connsiteX0" fmla="*/ 1614 w 9350612"/>
              <a:gd name="connsiteY0" fmla="*/ 772034 h 967608"/>
              <a:gd name="connsiteX1" fmla="*/ 8097290 w 9350612"/>
              <a:gd name="connsiteY1" fmla="*/ 38196 h 967608"/>
              <a:gd name="connsiteX2" fmla="*/ 9350598 w 9350612"/>
              <a:gd name="connsiteY2" fmla="*/ 931634 h 967608"/>
              <a:gd name="connsiteX3" fmla="*/ 45158 w 9350612"/>
              <a:gd name="connsiteY3" fmla="*/ 902622 h 967608"/>
              <a:gd name="connsiteX4" fmla="*/ 1614 w 9350612"/>
              <a:gd name="connsiteY4" fmla="*/ 772034 h 967608"/>
              <a:gd name="connsiteX0" fmla="*/ 1614 w 8123370"/>
              <a:gd name="connsiteY0" fmla="*/ 772034 h 1488283"/>
              <a:gd name="connsiteX1" fmla="*/ 8097290 w 8123370"/>
              <a:gd name="connsiteY1" fmla="*/ 38196 h 1488283"/>
              <a:gd name="connsiteX2" fmla="*/ 8112963 w 8123370"/>
              <a:gd name="connsiteY2" fmla="*/ 1488283 h 1488283"/>
              <a:gd name="connsiteX3" fmla="*/ 45158 w 8123370"/>
              <a:gd name="connsiteY3" fmla="*/ 902622 h 1488283"/>
              <a:gd name="connsiteX4" fmla="*/ 1614 w 8123370"/>
              <a:gd name="connsiteY4" fmla="*/ 772034 h 1488283"/>
              <a:gd name="connsiteX0" fmla="*/ 1614 w 8115073"/>
              <a:gd name="connsiteY0" fmla="*/ 762286 h 1478535"/>
              <a:gd name="connsiteX1" fmla="*/ 8074219 w 8115073"/>
              <a:gd name="connsiteY1" fmla="*/ 38599 h 1478535"/>
              <a:gd name="connsiteX2" fmla="*/ 8112963 w 8115073"/>
              <a:gd name="connsiteY2" fmla="*/ 1478535 h 1478535"/>
              <a:gd name="connsiteX3" fmla="*/ 45158 w 8115073"/>
              <a:gd name="connsiteY3" fmla="*/ 892874 h 1478535"/>
              <a:gd name="connsiteX4" fmla="*/ 1614 w 8115073"/>
              <a:gd name="connsiteY4" fmla="*/ 762286 h 1478535"/>
              <a:gd name="connsiteX0" fmla="*/ 1614 w 8113234"/>
              <a:gd name="connsiteY0" fmla="*/ 733501 h 1449750"/>
              <a:gd name="connsiteX1" fmla="*/ 8013468 w 8113234"/>
              <a:gd name="connsiteY1" fmla="*/ 39842 h 1449750"/>
              <a:gd name="connsiteX2" fmla="*/ 8112963 w 8113234"/>
              <a:gd name="connsiteY2" fmla="*/ 1449750 h 1449750"/>
              <a:gd name="connsiteX3" fmla="*/ 45158 w 8113234"/>
              <a:gd name="connsiteY3" fmla="*/ 864089 h 1449750"/>
              <a:gd name="connsiteX4" fmla="*/ 1614 w 8113234"/>
              <a:gd name="connsiteY4" fmla="*/ 733501 h 1449750"/>
              <a:gd name="connsiteX0" fmla="*/ 1614 w 8033750"/>
              <a:gd name="connsiteY0" fmla="*/ 733501 h 1464186"/>
              <a:gd name="connsiteX1" fmla="*/ 8013468 w 8033750"/>
              <a:gd name="connsiteY1" fmla="*/ 39842 h 1464186"/>
              <a:gd name="connsiteX2" fmla="*/ 8012792 w 8033750"/>
              <a:gd name="connsiteY2" fmla="*/ 1464186 h 1464186"/>
              <a:gd name="connsiteX3" fmla="*/ 45158 w 8033750"/>
              <a:gd name="connsiteY3" fmla="*/ 864089 h 1464186"/>
              <a:gd name="connsiteX4" fmla="*/ 1614 w 8033750"/>
              <a:gd name="connsiteY4" fmla="*/ 733501 h 1464186"/>
              <a:gd name="connsiteX0" fmla="*/ 1614 w 8025349"/>
              <a:gd name="connsiteY0" fmla="*/ 733501 h 1464186"/>
              <a:gd name="connsiteX1" fmla="*/ 8013468 w 8025349"/>
              <a:gd name="connsiteY1" fmla="*/ 39842 h 1464186"/>
              <a:gd name="connsiteX2" fmla="*/ 8012792 w 8025349"/>
              <a:gd name="connsiteY2" fmla="*/ 1464186 h 1464186"/>
              <a:gd name="connsiteX3" fmla="*/ 45158 w 8025349"/>
              <a:gd name="connsiteY3" fmla="*/ 864089 h 1464186"/>
              <a:gd name="connsiteX4" fmla="*/ 1614 w 8025349"/>
              <a:gd name="connsiteY4" fmla="*/ 733501 h 1464186"/>
              <a:gd name="connsiteX0" fmla="*/ 1614 w 8025348"/>
              <a:gd name="connsiteY0" fmla="*/ 733501 h 1464186"/>
              <a:gd name="connsiteX1" fmla="*/ 8013467 w 8025348"/>
              <a:gd name="connsiteY1" fmla="*/ 39842 h 1464186"/>
              <a:gd name="connsiteX2" fmla="*/ 8012792 w 8025348"/>
              <a:gd name="connsiteY2" fmla="*/ 1464186 h 1464186"/>
              <a:gd name="connsiteX3" fmla="*/ 45158 w 8025348"/>
              <a:gd name="connsiteY3" fmla="*/ 864089 h 1464186"/>
              <a:gd name="connsiteX4" fmla="*/ 1614 w 8025348"/>
              <a:gd name="connsiteY4" fmla="*/ 733501 h 1464186"/>
              <a:gd name="connsiteX0" fmla="*/ 1614 w 8027514"/>
              <a:gd name="connsiteY0" fmla="*/ 733501 h 1445596"/>
              <a:gd name="connsiteX1" fmla="*/ 8013467 w 8027514"/>
              <a:gd name="connsiteY1" fmla="*/ 39842 h 1445596"/>
              <a:gd name="connsiteX2" fmla="*/ 8027514 w 8027514"/>
              <a:gd name="connsiteY2" fmla="*/ 1445596 h 1445596"/>
              <a:gd name="connsiteX3" fmla="*/ 45158 w 8027514"/>
              <a:gd name="connsiteY3" fmla="*/ 864089 h 1445596"/>
              <a:gd name="connsiteX4" fmla="*/ 1614 w 8027514"/>
              <a:gd name="connsiteY4" fmla="*/ 733501 h 1445596"/>
              <a:gd name="connsiteX0" fmla="*/ 1614 w 8027514"/>
              <a:gd name="connsiteY0" fmla="*/ 731450 h 1443545"/>
              <a:gd name="connsiteX1" fmla="*/ 7974797 w 8027514"/>
              <a:gd name="connsiteY1" fmla="*/ 39933 h 1443545"/>
              <a:gd name="connsiteX2" fmla="*/ 8027514 w 8027514"/>
              <a:gd name="connsiteY2" fmla="*/ 1443545 h 1443545"/>
              <a:gd name="connsiteX3" fmla="*/ 45158 w 8027514"/>
              <a:gd name="connsiteY3" fmla="*/ 862038 h 1443545"/>
              <a:gd name="connsiteX4" fmla="*/ 1614 w 8027514"/>
              <a:gd name="connsiteY4" fmla="*/ 731450 h 1443545"/>
              <a:gd name="connsiteX0" fmla="*/ 1614 w 8027514"/>
              <a:gd name="connsiteY0" fmla="*/ 731450 h 1443545"/>
              <a:gd name="connsiteX1" fmla="*/ 7974797 w 8027514"/>
              <a:gd name="connsiteY1" fmla="*/ 39933 h 1443545"/>
              <a:gd name="connsiteX2" fmla="*/ 8027514 w 8027514"/>
              <a:gd name="connsiteY2" fmla="*/ 1443545 h 1443545"/>
              <a:gd name="connsiteX3" fmla="*/ 45158 w 8027514"/>
              <a:gd name="connsiteY3" fmla="*/ 862038 h 1443545"/>
              <a:gd name="connsiteX4" fmla="*/ 1614 w 8027514"/>
              <a:gd name="connsiteY4" fmla="*/ 731450 h 1443545"/>
              <a:gd name="connsiteX0" fmla="*/ 1614 w 8027888"/>
              <a:gd name="connsiteY0" fmla="*/ 731450 h 1452411"/>
              <a:gd name="connsiteX1" fmla="*/ 7974797 w 8027888"/>
              <a:gd name="connsiteY1" fmla="*/ 39933 h 1452411"/>
              <a:gd name="connsiteX2" fmla="*/ 8027888 w 8027888"/>
              <a:gd name="connsiteY2" fmla="*/ 1452411 h 1452411"/>
              <a:gd name="connsiteX3" fmla="*/ 45158 w 8027888"/>
              <a:gd name="connsiteY3" fmla="*/ 862038 h 1452411"/>
              <a:gd name="connsiteX4" fmla="*/ 1614 w 8027888"/>
              <a:gd name="connsiteY4" fmla="*/ 731450 h 1452411"/>
              <a:gd name="connsiteX0" fmla="*/ 1614 w 8027888"/>
              <a:gd name="connsiteY0" fmla="*/ 737888 h 1458849"/>
              <a:gd name="connsiteX1" fmla="*/ 7935960 w 8027888"/>
              <a:gd name="connsiteY1" fmla="*/ 39646 h 1458849"/>
              <a:gd name="connsiteX2" fmla="*/ 8027888 w 8027888"/>
              <a:gd name="connsiteY2" fmla="*/ 1458849 h 1458849"/>
              <a:gd name="connsiteX3" fmla="*/ 45158 w 8027888"/>
              <a:gd name="connsiteY3" fmla="*/ 868476 h 1458849"/>
              <a:gd name="connsiteX4" fmla="*/ 1614 w 8027888"/>
              <a:gd name="connsiteY4" fmla="*/ 737888 h 1458849"/>
              <a:gd name="connsiteX0" fmla="*/ 1614 w 7988901"/>
              <a:gd name="connsiteY0" fmla="*/ 737888 h 1816530"/>
              <a:gd name="connsiteX1" fmla="*/ 7935960 w 7988901"/>
              <a:gd name="connsiteY1" fmla="*/ 39646 h 1816530"/>
              <a:gd name="connsiteX2" fmla="*/ 7988901 w 7988901"/>
              <a:gd name="connsiteY2" fmla="*/ 1816530 h 1816530"/>
              <a:gd name="connsiteX3" fmla="*/ 45158 w 7988901"/>
              <a:gd name="connsiteY3" fmla="*/ 868476 h 1816530"/>
              <a:gd name="connsiteX4" fmla="*/ 1614 w 7988901"/>
              <a:gd name="connsiteY4" fmla="*/ 737888 h 1816530"/>
              <a:gd name="connsiteX0" fmla="*/ 1335 w 7988622"/>
              <a:gd name="connsiteY0" fmla="*/ 737888 h 1816530"/>
              <a:gd name="connsiteX1" fmla="*/ 7935681 w 7988622"/>
              <a:gd name="connsiteY1" fmla="*/ 39646 h 1816530"/>
              <a:gd name="connsiteX2" fmla="*/ 7988622 w 7988622"/>
              <a:gd name="connsiteY2" fmla="*/ 1816530 h 1816530"/>
              <a:gd name="connsiteX3" fmla="*/ 54131 w 7988622"/>
              <a:gd name="connsiteY3" fmla="*/ 1641196 h 1816530"/>
              <a:gd name="connsiteX4" fmla="*/ 1335 w 7988622"/>
              <a:gd name="connsiteY4" fmla="*/ 737888 h 1816530"/>
              <a:gd name="connsiteX0" fmla="*/ 1335 w 7988622"/>
              <a:gd name="connsiteY0" fmla="*/ 720100 h 1798742"/>
              <a:gd name="connsiteX1" fmla="*/ 7921039 w 7988622"/>
              <a:gd name="connsiteY1" fmla="*/ 40449 h 1798742"/>
              <a:gd name="connsiteX2" fmla="*/ 7988622 w 7988622"/>
              <a:gd name="connsiteY2" fmla="*/ 1798742 h 1798742"/>
              <a:gd name="connsiteX3" fmla="*/ 54131 w 7988622"/>
              <a:gd name="connsiteY3" fmla="*/ 1623408 h 1798742"/>
              <a:gd name="connsiteX4" fmla="*/ 1335 w 7988622"/>
              <a:gd name="connsiteY4" fmla="*/ 720100 h 1798742"/>
              <a:gd name="connsiteX0" fmla="*/ 1335 w 7957478"/>
              <a:gd name="connsiteY0" fmla="*/ 720100 h 1791588"/>
              <a:gd name="connsiteX1" fmla="*/ 7921039 w 7957478"/>
              <a:gd name="connsiteY1" fmla="*/ 40449 h 1791588"/>
              <a:gd name="connsiteX2" fmla="*/ 7957478 w 7957478"/>
              <a:gd name="connsiteY2" fmla="*/ 1791588 h 1791588"/>
              <a:gd name="connsiteX3" fmla="*/ 54131 w 7957478"/>
              <a:gd name="connsiteY3" fmla="*/ 1623408 h 1791588"/>
              <a:gd name="connsiteX4" fmla="*/ 1335 w 7957478"/>
              <a:gd name="connsiteY4" fmla="*/ 720100 h 179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7478" h="1791588">
                <a:moveTo>
                  <a:pt x="1335" y="720100"/>
                </a:moveTo>
                <a:cubicBezTo>
                  <a:pt x="5047467" y="572537"/>
                  <a:pt x="5492255" y="-181049"/>
                  <a:pt x="7921039" y="40449"/>
                </a:cubicBezTo>
                <a:cubicBezTo>
                  <a:pt x="7964582" y="1753135"/>
                  <a:pt x="7907803" y="148025"/>
                  <a:pt x="7957478" y="1791588"/>
                </a:cubicBezTo>
                <a:lnTo>
                  <a:pt x="54131" y="1623408"/>
                </a:lnTo>
                <a:cubicBezTo>
                  <a:pt x="37198" y="1217008"/>
                  <a:pt x="-8342" y="1269223"/>
                  <a:pt x="1335" y="720100"/>
                </a:cubicBezTo>
                <a:close/>
              </a:path>
            </a:pathLst>
          </a:custGeom>
          <a:solidFill>
            <a:srgbClr val="319CC0"/>
          </a:solidFill>
          <a:ln w="19050">
            <a:solidFill>
              <a:srgbClr val="319C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6" name="Freeform 25"/>
          <p:cNvSpPr/>
          <p:nvPr/>
        </p:nvSpPr>
        <p:spPr>
          <a:xfrm rot="223007">
            <a:off x="-161543" y="4731539"/>
            <a:ext cx="12506200" cy="2522649"/>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419975"/>
              <a:gd name="connsiteY0" fmla="*/ 747739 h 2387900"/>
              <a:gd name="connsiteX1" fmla="*/ 9322274 w 9419975"/>
              <a:gd name="connsiteY1" fmla="*/ 80088 h 2387900"/>
              <a:gd name="connsiteX2" fmla="*/ 9419695 w 9419975"/>
              <a:gd name="connsiteY2" fmla="*/ 2387900 h 2387900"/>
              <a:gd name="connsiteX3" fmla="*/ 45158 w 9419975"/>
              <a:gd name="connsiteY3" fmla="*/ 878327 h 2387900"/>
              <a:gd name="connsiteX4" fmla="*/ 1614 w 9419975"/>
              <a:gd name="connsiteY4" fmla="*/ 747739 h 2387900"/>
              <a:gd name="connsiteX0" fmla="*/ 427 w 9418788"/>
              <a:gd name="connsiteY0" fmla="*/ 747739 h 3004531"/>
              <a:gd name="connsiteX1" fmla="*/ 9321087 w 9418788"/>
              <a:gd name="connsiteY1" fmla="*/ 80088 h 3004531"/>
              <a:gd name="connsiteX2" fmla="*/ 9418508 w 9418788"/>
              <a:gd name="connsiteY2" fmla="*/ 2387900 h 3004531"/>
              <a:gd name="connsiteX3" fmla="*/ 165716 w 9418788"/>
              <a:gd name="connsiteY3" fmla="*/ 3004422 h 3004531"/>
              <a:gd name="connsiteX4" fmla="*/ 427 w 9418788"/>
              <a:gd name="connsiteY4" fmla="*/ 747739 h 3004531"/>
              <a:gd name="connsiteX0" fmla="*/ 427 w 9418522"/>
              <a:gd name="connsiteY0" fmla="*/ 818655 h 3075447"/>
              <a:gd name="connsiteX1" fmla="*/ 8179679 w 9418522"/>
              <a:gd name="connsiteY1" fmla="*/ 74990 h 3075447"/>
              <a:gd name="connsiteX2" fmla="*/ 9418508 w 9418522"/>
              <a:gd name="connsiteY2" fmla="*/ 2458816 h 3075447"/>
              <a:gd name="connsiteX3" fmla="*/ 165716 w 9418522"/>
              <a:gd name="connsiteY3" fmla="*/ 3075338 h 3075447"/>
              <a:gd name="connsiteX4" fmla="*/ 427 w 9418522"/>
              <a:gd name="connsiteY4" fmla="*/ 818655 h 3075447"/>
              <a:gd name="connsiteX0" fmla="*/ 427 w 9418522"/>
              <a:gd name="connsiteY0" fmla="*/ 749972 h 3006764"/>
              <a:gd name="connsiteX1" fmla="*/ 8179679 w 9418522"/>
              <a:gd name="connsiteY1" fmla="*/ 6307 h 3006764"/>
              <a:gd name="connsiteX2" fmla="*/ 9418508 w 9418522"/>
              <a:gd name="connsiteY2" fmla="*/ 2390133 h 3006764"/>
              <a:gd name="connsiteX3" fmla="*/ 165716 w 9418522"/>
              <a:gd name="connsiteY3" fmla="*/ 3006655 h 3006764"/>
              <a:gd name="connsiteX4" fmla="*/ 427 w 9418522"/>
              <a:gd name="connsiteY4" fmla="*/ 749972 h 3006764"/>
              <a:gd name="connsiteX0" fmla="*/ 427 w 9418522"/>
              <a:gd name="connsiteY0" fmla="*/ 697883 h 2954675"/>
              <a:gd name="connsiteX1" fmla="*/ 8190532 w 9418522"/>
              <a:gd name="connsiteY1" fmla="*/ 6794 h 2954675"/>
              <a:gd name="connsiteX2" fmla="*/ 9418508 w 9418522"/>
              <a:gd name="connsiteY2" fmla="*/ 2338044 h 2954675"/>
              <a:gd name="connsiteX3" fmla="*/ 165716 w 9418522"/>
              <a:gd name="connsiteY3" fmla="*/ 2954566 h 2954675"/>
              <a:gd name="connsiteX4" fmla="*/ 427 w 9418522"/>
              <a:gd name="connsiteY4" fmla="*/ 697883 h 2954675"/>
              <a:gd name="connsiteX0" fmla="*/ 427 w 9418522"/>
              <a:gd name="connsiteY0" fmla="*/ 707973 h 2964765"/>
              <a:gd name="connsiteX1" fmla="*/ 8190532 w 9418522"/>
              <a:gd name="connsiteY1" fmla="*/ 16884 h 2964765"/>
              <a:gd name="connsiteX2" fmla="*/ 9418508 w 9418522"/>
              <a:gd name="connsiteY2" fmla="*/ 2348134 h 2964765"/>
              <a:gd name="connsiteX3" fmla="*/ 165716 w 9418522"/>
              <a:gd name="connsiteY3" fmla="*/ 2964656 h 2964765"/>
              <a:gd name="connsiteX4" fmla="*/ 427 w 9418522"/>
              <a:gd name="connsiteY4" fmla="*/ 707973 h 2964765"/>
              <a:gd name="connsiteX0" fmla="*/ 427 w 9418522"/>
              <a:gd name="connsiteY0" fmla="*/ 682000 h 2938792"/>
              <a:gd name="connsiteX1" fmla="*/ 8192054 w 9418522"/>
              <a:gd name="connsiteY1" fmla="*/ 17485 h 2938792"/>
              <a:gd name="connsiteX2" fmla="*/ 9418508 w 9418522"/>
              <a:gd name="connsiteY2" fmla="*/ 2322161 h 2938792"/>
              <a:gd name="connsiteX3" fmla="*/ 165716 w 9418522"/>
              <a:gd name="connsiteY3" fmla="*/ 2938683 h 2938792"/>
              <a:gd name="connsiteX4" fmla="*/ 427 w 9418522"/>
              <a:gd name="connsiteY4" fmla="*/ 682000 h 2938792"/>
              <a:gd name="connsiteX0" fmla="*/ 427 w 9418523"/>
              <a:gd name="connsiteY0" fmla="*/ 682000 h 2938792"/>
              <a:gd name="connsiteX1" fmla="*/ 8192054 w 9418523"/>
              <a:gd name="connsiteY1" fmla="*/ 17485 h 2938792"/>
              <a:gd name="connsiteX2" fmla="*/ 9418508 w 9418523"/>
              <a:gd name="connsiteY2" fmla="*/ 2322161 h 2938792"/>
              <a:gd name="connsiteX3" fmla="*/ 165716 w 9418523"/>
              <a:gd name="connsiteY3" fmla="*/ 2938683 h 2938792"/>
              <a:gd name="connsiteX4" fmla="*/ 427 w 9418523"/>
              <a:gd name="connsiteY4" fmla="*/ 682000 h 2938792"/>
              <a:gd name="connsiteX0" fmla="*/ 427 w 8256848"/>
              <a:gd name="connsiteY0" fmla="*/ 682000 h 2938798"/>
              <a:gd name="connsiteX1" fmla="*/ 8192054 w 8256848"/>
              <a:gd name="connsiteY1" fmla="*/ 17485 h 2938798"/>
              <a:gd name="connsiteX2" fmla="*/ 8244142 w 8256848"/>
              <a:gd name="connsiteY2" fmla="*/ 2355329 h 2938798"/>
              <a:gd name="connsiteX3" fmla="*/ 165716 w 8256848"/>
              <a:gd name="connsiteY3" fmla="*/ 2938683 h 2938798"/>
              <a:gd name="connsiteX4" fmla="*/ 427 w 8256848"/>
              <a:gd name="connsiteY4" fmla="*/ 682000 h 2938798"/>
              <a:gd name="connsiteX0" fmla="*/ 427 w 8253819"/>
              <a:gd name="connsiteY0" fmla="*/ 682000 h 2938798"/>
              <a:gd name="connsiteX1" fmla="*/ 8192054 w 8253819"/>
              <a:gd name="connsiteY1" fmla="*/ 17485 h 2938798"/>
              <a:gd name="connsiteX2" fmla="*/ 8244142 w 8253819"/>
              <a:gd name="connsiteY2" fmla="*/ 2355329 h 2938798"/>
              <a:gd name="connsiteX3" fmla="*/ 165716 w 8253819"/>
              <a:gd name="connsiteY3" fmla="*/ 2938683 h 2938798"/>
              <a:gd name="connsiteX4" fmla="*/ 427 w 8253819"/>
              <a:gd name="connsiteY4" fmla="*/ 682000 h 2938798"/>
              <a:gd name="connsiteX0" fmla="*/ 427 w 8283586"/>
              <a:gd name="connsiteY0" fmla="*/ 682000 h 2938762"/>
              <a:gd name="connsiteX1" fmla="*/ 8192054 w 8283586"/>
              <a:gd name="connsiteY1" fmla="*/ 17485 h 2938762"/>
              <a:gd name="connsiteX2" fmla="*/ 8283586 w 8283586"/>
              <a:gd name="connsiteY2" fmla="*/ 2085539 h 2938762"/>
              <a:gd name="connsiteX3" fmla="*/ 165716 w 8283586"/>
              <a:gd name="connsiteY3" fmla="*/ 2938683 h 2938762"/>
              <a:gd name="connsiteX4" fmla="*/ 427 w 8283586"/>
              <a:gd name="connsiteY4" fmla="*/ 682000 h 2938762"/>
              <a:gd name="connsiteX0" fmla="*/ 427 w 8283586"/>
              <a:gd name="connsiteY0" fmla="*/ 682000 h 2938762"/>
              <a:gd name="connsiteX1" fmla="*/ 8192054 w 8283586"/>
              <a:gd name="connsiteY1" fmla="*/ 17485 h 2938762"/>
              <a:gd name="connsiteX2" fmla="*/ 8283586 w 8283586"/>
              <a:gd name="connsiteY2" fmla="*/ 2085539 h 2938762"/>
              <a:gd name="connsiteX3" fmla="*/ 165716 w 8283586"/>
              <a:gd name="connsiteY3" fmla="*/ 2938683 h 2938762"/>
              <a:gd name="connsiteX4" fmla="*/ 427 w 8283586"/>
              <a:gd name="connsiteY4" fmla="*/ 682000 h 2938762"/>
              <a:gd name="connsiteX0" fmla="*/ 289 w 8283448"/>
              <a:gd name="connsiteY0" fmla="*/ 682000 h 2532707"/>
              <a:gd name="connsiteX1" fmla="*/ 8191916 w 8283448"/>
              <a:gd name="connsiteY1" fmla="*/ 17485 h 2532707"/>
              <a:gd name="connsiteX2" fmla="*/ 8283448 w 8283448"/>
              <a:gd name="connsiteY2" fmla="*/ 2085539 h 2532707"/>
              <a:gd name="connsiteX3" fmla="*/ 244265 w 8283448"/>
              <a:gd name="connsiteY3" fmla="*/ 2532559 h 2532707"/>
              <a:gd name="connsiteX4" fmla="*/ 289 w 8283448"/>
              <a:gd name="connsiteY4" fmla="*/ 682000 h 2532707"/>
              <a:gd name="connsiteX0" fmla="*/ 261 w 8283420"/>
              <a:gd name="connsiteY0" fmla="*/ 682000 h 2726405"/>
              <a:gd name="connsiteX1" fmla="*/ 8191888 w 8283420"/>
              <a:gd name="connsiteY1" fmla="*/ 17485 h 2726405"/>
              <a:gd name="connsiteX2" fmla="*/ 8283420 w 8283420"/>
              <a:gd name="connsiteY2" fmla="*/ 2085539 h 2726405"/>
              <a:gd name="connsiteX3" fmla="*/ 271015 w 8283420"/>
              <a:gd name="connsiteY3" fmla="*/ 2726300 h 2726405"/>
              <a:gd name="connsiteX4" fmla="*/ 261 w 8283420"/>
              <a:gd name="connsiteY4" fmla="*/ 682000 h 2726405"/>
              <a:gd name="connsiteX0" fmla="*/ 436 w 8174780"/>
              <a:gd name="connsiteY0" fmla="*/ 665488 h 2726809"/>
              <a:gd name="connsiteX1" fmla="*/ 8083248 w 8174780"/>
              <a:gd name="connsiteY1" fmla="*/ 17889 h 2726809"/>
              <a:gd name="connsiteX2" fmla="*/ 8174780 w 8174780"/>
              <a:gd name="connsiteY2" fmla="*/ 2085943 h 2726809"/>
              <a:gd name="connsiteX3" fmla="*/ 162375 w 8174780"/>
              <a:gd name="connsiteY3" fmla="*/ 2726704 h 2726809"/>
              <a:gd name="connsiteX4" fmla="*/ 436 w 8174780"/>
              <a:gd name="connsiteY4" fmla="*/ 665488 h 2726809"/>
              <a:gd name="connsiteX0" fmla="*/ 0 w 8174344"/>
              <a:gd name="connsiteY0" fmla="*/ 665488 h 2726809"/>
              <a:gd name="connsiteX1" fmla="*/ 8082812 w 8174344"/>
              <a:gd name="connsiteY1" fmla="*/ 17889 h 2726809"/>
              <a:gd name="connsiteX2" fmla="*/ 8174344 w 8174344"/>
              <a:gd name="connsiteY2" fmla="*/ 2085943 h 2726809"/>
              <a:gd name="connsiteX3" fmla="*/ 161939 w 8174344"/>
              <a:gd name="connsiteY3" fmla="*/ 2726704 h 2726809"/>
              <a:gd name="connsiteX4" fmla="*/ 0 w 8174344"/>
              <a:gd name="connsiteY4" fmla="*/ 665488 h 2726809"/>
              <a:gd name="connsiteX0" fmla="*/ 0 w 8174344"/>
              <a:gd name="connsiteY0" fmla="*/ 665488 h 2534836"/>
              <a:gd name="connsiteX1" fmla="*/ 8082812 w 8174344"/>
              <a:gd name="connsiteY1" fmla="*/ 17889 h 2534836"/>
              <a:gd name="connsiteX2" fmla="*/ 8174344 w 8174344"/>
              <a:gd name="connsiteY2" fmla="*/ 2085943 h 2534836"/>
              <a:gd name="connsiteX3" fmla="*/ 111735 w 8174344"/>
              <a:gd name="connsiteY3" fmla="*/ 2534689 h 2534836"/>
              <a:gd name="connsiteX4" fmla="*/ 0 w 8174344"/>
              <a:gd name="connsiteY4" fmla="*/ 665488 h 2534836"/>
              <a:gd name="connsiteX0" fmla="*/ 0 w 8162677"/>
              <a:gd name="connsiteY0" fmla="*/ 665488 h 2534792"/>
              <a:gd name="connsiteX1" fmla="*/ 8082812 w 8162677"/>
              <a:gd name="connsiteY1" fmla="*/ 17889 h 2534792"/>
              <a:gd name="connsiteX2" fmla="*/ 8162677 w 8162677"/>
              <a:gd name="connsiteY2" fmla="*/ 1882192 h 2534792"/>
              <a:gd name="connsiteX3" fmla="*/ 111735 w 8162677"/>
              <a:gd name="connsiteY3" fmla="*/ 2534689 h 2534792"/>
              <a:gd name="connsiteX4" fmla="*/ 0 w 8162677"/>
              <a:gd name="connsiteY4" fmla="*/ 665488 h 2534792"/>
              <a:gd name="connsiteX0" fmla="*/ 0 w 8162677"/>
              <a:gd name="connsiteY0" fmla="*/ 665488 h 2534853"/>
              <a:gd name="connsiteX1" fmla="*/ 8082812 w 8162677"/>
              <a:gd name="connsiteY1" fmla="*/ 17889 h 2534853"/>
              <a:gd name="connsiteX2" fmla="*/ 8162677 w 8162677"/>
              <a:gd name="connsiteY2" fmla="*/ 1882192 h 2534853"/>
              <a:gd name="connsiteX3" fmla="*/ 111735 w 8162677"/>
              <a:gd name="connsiteY3" fmla="*/ 2534689 h 2534853"/>
              <a:gd name="connsiteX4" fmla="*/ 0 w 8162677"/>
              <a:gd name="connsiteY4" fmla="*/ 665488 h 2534853"/>
              <a:gd name="connsiteX0" fmla="*/ 0 w 8162677"/>
              <a:gd name="connsiteY0" fmla="*/ 665488 h 2534689"/>
              <a:gd name="connsiteX1" fmla="*/ 8082812 w 8162677"/>
              <a:gd name="connsiteY1" fmla="*/ 17889 h 2534689"/>
              <a:gd name="connsiteX2" fmla="*/ 8162677 w 8162677"/>
              <a:gd name="connsiteY2" fmla="*/ 1882192 h 2534689"/>
              <a:gd name="connsiteX3" fmla="*/ 111735 w 8162677"/>
              <a:gd name="connsiteY3" fmla="*/ 2534689 h 2534689"/>
              <a:gd name="connsiteX4" fmla="*/ 0 w 8162677"/>
              <a:gd name="connsiteY4" fmla="*/ 665488 h 2534689"/>
              <a:gd name="connsiteX0" fmla="*/ 0 w 8162677"/>
              <a:gd name="connsiteY0" fmla="*/ 665488 h 2534689"/>
              <a:gd name="connsiteX1" fmla="*/ 8082812 w 8162677"/>
              <a:gd name="connsiteY1" fmla="*/ 17889 h 2534689"/>
              <a:gd name="connsiteX2" fmla="*/ 8162677 w 8162677"/>
              <a:gd name="connsiteY2" fmla="*/ 1882192 h 2534689"/>
              <a:gd name="connsiteX3" fmla="*/ 111735 w 8162677"/>
              <a:gd name="connsiteY3" fmla="*/ 2534689 h 2534689"/>
              <a:gd name="connsiteX4" fmla="*/ 0 w 8162677"/>
              <a:gd name="connsiteY4" fmla="*/ 665488 h 2534689"/>
              <a:gd name="connsiteX0" fmla="*/ 0 w 8162677"/>
              <a:gd name="connsiteY0" fmla="*/ 665488 h 2402035"/>
              <a:gd name="connsiteX1" fmla="*/ 8082812 w 8162677"/>
              <a:gd name="connsiteY1" fmla="*/ 17889 h 2402035"/>
              <a:gd name="connsiteX2" fmla="*/ 8162677 w 8162677"/>
              <a:gd name="connsiteY2" fmla="*/ 1882192 h 2402035"/>
              <a:gd name="connsiteX3" fmla="*/ 221766 w 8162677"/>
              <a:gd name="connsiteY3" fmla="*/ 2402035 h 2402035"/>
              <a:gd name="connsiteX4" fmla="*/ 0 w 8162677"/>
              <a:gd name="connsiteY4" fmla="*/ 665488 h 2402035"/>
              <a:gd name="connsiteX0" fmla="*/ 0 w 8162677"/>
              <a:gd name="connsiteY0" fmla="*/ 665488 h 2507538"/>
              <a:gd name="connsiteX1" fmla="*/ 8082812 w 8162677"/>
              <a:gd name="connsiteY1" fmla="*/ 17889 h 2507538"/>
              <a:gd name="connsiteX2" fmla="*/ 8162677 w 8162677"/>
              <a:gd name="connsiteY2" fmla="*/ 1882192 h 2507538"/>
              <a:gd name="connsiteX3" fmla="*/ 118023 w 8162677"/>
              <a:gd name="connsiteY3" fmla="*/ 2507538 h 2507538"/>
              <a:gd name="connsiteX4" fmla="*/ 0 w 8162677"/>
              <a:gd name="connsiteY4" fmla="*/ 665488 h 2507538"/>
              <a:gd name="connsiteX0" fmla="*/ 0 w 8124140"/>
              <a:gd name="connsiteY0" fmla="*/ 654044 h 2507830"/>
              <a:gd name="connsiteX1" fmla="*/ 8044275 w 8124140"/>
              <a:gd name="connsiteY1" fmla="*/ 18181 h 2507830"/>
              <a:gd name="connsiteX2" fmla="*/ 8124140 w 8124140"/>
              <a:gd name="connsiteY2" fmla="*/ 1882484 h 2507830"/>
              <a:gd name="connsiteX3" fmla="*/ 79486 w 8124140"/>
              <a:gd name="connsiteY3" fmla="*/ 2507830 h 2507830"/>
              <a:gd name="connsiteX4" fmla="*/ 0 w 8124140"/>
              <a:gd name="connsiteY4" fmla="*/ 654044 h 2507830"/>
              <a:gd name="connsiteX0" fmla="*/ 0 w 8124140"/>
              <a:gd name="connsiteY0" fmla="*/ 654044 h 2507830"/>
              <a:gd name="connsiteX1" fmla="*/ 8044275 w 8124140"/>
              <a:gd name="connsiteY1" fmla="*/ 18181 h 2507830"/>
              <a:gd name="connsiteX2" fmla="*/ 8124140 w 8124140"/>
              <a:gd name="connsiteY2" fmla="*/ 1882484 h 2507830"/>
              <a:gd name="connsiteX3" fmla="*/ 79486 w 8124140"/>
              <a:gd name="connsiteY3" fmla="*/ 2507830 h 2507830"/>
              <a:gd name="connsiteX4" fmla="*/ 0 w 8124140"/>
              <a:gd name="connsiteY4" fmla="*/ 654044 h 2507830"/>
              <a:gd name="connsiteX0" fmla="*/ 0 w 8147060"/>
              <a:gd name="connsiteY0" fmla="*/ 664366 h 2507567"/>
              <a:gd name="connsiteX1" fmla="*/ 8067195 w 8147060"/>
              <a:gd name="connsiteY1" fmla="*/ 17918 h 2507567"/>
              <a:gd name="connsiteX2" fmla="*/ 8147060 w 8147060"/>
              <a:gd name="connsiteY2" fmla="*/ 1882221 h 2507567"/>
              <a:gd name="connsiteX3" fmla="*/ 102406 w 8147060"/>
              <a:gd name="connsiteY3" fmla="*/ 2507567 h 2507567"/>
              <a:gd name="connsiteX4" fmla="*/ 0 w 8147060"/>
              <a:gd name="connsiteY4" fmla="*/ 664366 h 2507567"/>
              <a:gd name="connsiteX0" fmla="*/ 0 w 8147060"/>
              <a:gd name="connsiteY0" fmla="*/ 664366 h 2507567"/>
              <a:gd name="connsiteX1" fmla="*/ 8067195 w 8147060"/>
              <a:gd name="connsiteY1" fmla="*/ 17918 h 2507567"/>
              <a:gd name="connsiteX2" fmla="*/ 8147060 w 8147060"/>
              <a:gd name="connsiteY2" fmla="*/ 1882221 h 2507567"/>
              <a:gd name="connsiteX3" fmla="*/ 102406 w 8147060"/>
              <a:gd name="connsiteY3" fmla="*/ 2507567 h 2507567"/>
              <a:gd name="connsiteX4" fmla="*/ 0 w 8147060"/>
              <a:gd name="connsiteY4" fmla="*/ 664366 h 2507567"/>
              <a:gd name="connsiteX0" fmla="*/ 0 w 8145538"/>
              <a:gd name="connsiteY0" fmla="*/ 690312 h 2506937"/>
              <a:gd name="connsiteX1" fmla="*/ 8065673 w 8145538"/>
              <a:gd name="connsiteY1" fmla="*/ 17288 h 2506937"/>
              <a:gd name="connsiteX2" fmla="*/ 8145538 w 8145538"/>
              <a:gd name="connsiteY2" fmla="*/ 1881591 h 2506937"/>
              <a:gd name="connsiteX3" fmla="*/ 100884 w 8145538"/>
              <a:gd name="connsiteY3" fmla="*/ 2506937 h 2506937"/>
              <a:gd name="connsiteX4" fmla="*/ 0 w 8145538"/>
              <a:gd name="connsiteY4" fmla="*/ 690312 h 2506937"/>
              <a:gd name="connsiteX0" fmla="*/ 0 w 8153348"/>
              <a:gd name="connsiteY0" fmla="*/ 690875 h 2506924"/>
              <a:gd name="connsiteX1" fmla="*/ 8073483 w 8153348"/>
              <a:gd name="connsiteY1" fmla="*/ 17275 h 2506924"/>
              <a:gd name="connsiteX2" fmla="*/ 8153348 w 8153348"/>
              <a:gd name="connsiteY2" fmla="*/ 1881578 h 2506924"/>
              <a:gd name="connsiteX3" fmla="*/ 108694 w 8153348"/>
              <a:gd name="connsiteY3" fmla="*/ 2506924 h 2506924"/>
              <a:gd name="connsiteX4" fmla="*/ 0 w 8153348"/>
              <a:gd name="connsiteY4" fmla="*/ 690875 h 2506924"/>
              <a:gd name="connsiteX0" fmla="*/ 0 w 8153348"/>
              <a:gd name="connsiteY0" fmla="*/ 690306 h 2506355"/>
              <a:gd name="connsiteX1" fmla="*/ 8073483 w 8153348"/>
              <a:gd name="connsiteY1" fmla="*/ 16706 h 2506355"/>
              <a:gd name="connsiteX2" fmla="*/ 8153348 w 8153348"/>
              <a:gd name="connsiteY2" fmla="*/ 1881009 h 2506355"/>
              <a:gd name="connsiteX3" fmla="*/ 108694 w 8153348"/>
              <a:gd name="connsiteY3" fmla="*/ 2506355 h 2506355"/>
              <a:gd name="connsiteX4" fmla="*/ 0 w 8153348"/>
              <a:gd name="connsiteY4" fmla="*/ 690306 h 2506355"/>
              <a:gd name="connsiteX0" fmla="*/ 0 w 8153348"/>
              <a:gd name="connsiteY0" fmla="*/ 690306 h 2506355"/>
              <a:gd name="connsiteX1" fmla="*/ 8073483 w 8153348"/>
              <a:gd name="connsiteY1" fmla="*/ 16706 h 2506355"/>
              <a:gd name="connsiteX2" fmla="*/ 8153348 w 8153348"/>
              <a:gd name="connsiteY2" fmla="*/ 1881009 h 2506355"/>
              <a:gd name="connsiteX3" fmla="*/ 108694 w 8153348"/>
              <a:gd name="connsiteY3" fmla="*/ 2506355 h 2506355"/>
              <a:gd name="connsiteX4" fmla="*/ 0 w 8153348"/>
              <a:gd name="connsiteY4" fmla="*/ 690306 h 2506355"/>
              <a:gd name="connsiteX0" fmla="*/ 0 w 8153348"/>
              <a:gd name="connsiteY0" fmla="*/ 690306 h 2506355"/>
              <a:gd name="connsiteX1" fmla="*/ 8073483 w 8153348"/>
              <a:gd name="connsiteY1" fmla="*/ 16706 h 2506355"/>
              <a:gd name="connsiteX2" fmla="*/ 8153348 w 8153348"/>
              <a:gd name="connsiteY2" fmla="*/ 1881009 h 2506355"/>
              <a:gd name="connsiteX3" fmla="*/ 108694 w 8153348"/>
              <a:gd name="connsiteY3" fmla="*/ 2506355 h 2506355"/>
              <a:gd name="connsiteX4" fmla="*/ 0 w 8153348"/>
              <a:gd name="connsiteY4" fmla="*/ 690306 h 2506355"/>
              <a:gd name="connsiteX0" fmla="*/ 0 w 8153348"/>
              <a:gd name="connsiteY0" fmla="*/ 669601 h 2485650"/>
              <a:gd name="connsiteX1" fmla="*/ 8027644 w 8153348"/>
              <a:gd name="connsiteY1" fmla="*/ 17171 h 2485650"/>
              <a:gd name="connsiteX2" fmla="*/ 8153348 w 8153348"/>
              <a:gd name="connsiteY2" fmla="*/ 1860304 h 2485650"/>
              <a:gd name="connsiteX3" fmla="*/ 108694 w 8153348"/>
              <a:gd name="connsiteY3" fmla="*/ 2485650 h 2485650"/>
              <a:gd name="connsiteX4" fmla="*/ 0 w 8153348"/>
              <a:gd name="connsiteY4" fmla="*/ 669601 h 2485650"/>
              <a:gd name="connsiteX0" fmla="*/ 0 w 8153348"/>
              <a:gd name="connsiteY0" fmla="*/ 706527 h 2522576"/>
              <a:gd name="connsiteX1" fmla="*/ 8056851 w 8153348"/>
              <a:gd name="connsiteY1" fmla="*/ 16358 h 2522576"/>
              <a:gd name="connsiteX2" fmla="*/ 8153348 w 8153348"/>
              <a:gd name="connsiteY2" fmla="*/ 1897230 h 2522576"/>
              <a:gd name="connsiteX3" fmla="*/ 108694 w 8153348"/>
              <a:gd name="connsiteY3" fmla="*/ 2522576 h 2522576"/>
              <a:gd name="connsiteX4" fmla="*/ 0 w 8153348"/>
              <a:gd name="connsiteY4" fmla="*/ 706527 h 2522576"/>
              <a:gd name="connsiteX0" fmla="*/ 0 w 8153348"/>
              <a:gd name="connsiteY0" fmla="*/ 706527 h 2522576"/>
              <a:gd name="connsiteX1" fmla="*/ 8056851 w 8153348"/>
              <a:gd name="connsiteY1" fmla="*/ 16358 h 2522576"/>
              <a:gd name="connsiteX2" fmla="*/ 8153348 w 8153348"/>
              <a:gd name="connsiteY2" fmla="*/ 1897230 h 2522576"/>
              <a:gd name="connsiteX3" fmla="*/ 108694 w 8153348"/>
              <a:gd name="connsiteY3" fmla="*/ 2522576 h 2522576"/>
              <a:gd name="connsiteX4" fmla="*/ 0 w 8153348"/>
              <a:gd name="connsiteY4" fmla="*/ 706527 h 2522576"/>
              <a:gd name="connsiteX0" fmla="*/ 0 w 8153348"/>
              <a:gd name="connsiteY0" fmla="*/ 706527 h 2522576"/>
              <a:gd name="connsiteX1" fmla="*/ 8056851 w 8153348"/>
              <a:gd name="connsiteY1" fmla="*/ 16358 h 2522576"/>
              <a:gd name="connsiteX2" fmla="*/ 8153348 w 8153348"/>
              <a:gd name="connsiteY2" fmla="*/ 1897230 h 2522576"/>
              <a:gd name="connsiteX3" fmla="*/ 108694 w 8153348"/>
              <a:gd name="connsiteY3" fmla="*/ 2522576 h 2522576"/>
              <a:gd name="connsiteX4" fmla="*/ 0 w 8153348"/>
              <a:gd name="connsiteY4" fmla="*/ 706527 h 252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3348" h="2522576">
                <a:moveTo>
                  <a:pt x="0" y="706527"/>
                </a:moveTo>
                <a:cubicBezTo>
                  <a:pt x="5047654" y="585540"/>
                  <a:pt x="4585779" y="-115125"/>
                  <a:pt x="8056851" y="16358"/>
                </a:cubicBezTo>
                <a:cubicBezTo>
                  <a:pt x="8155054" y="1725016"/>
                  <a:pt x="8079391" y="389887"/>
                  <a:pt x="8153348" y="1897230"/>
                </a:cubicBezTo>
                <a:lnTo>
                  <a:pt x="108694" y="2522576"/>
                </a:lnTo>
                <a:cubicBezTo>
                  <a:pt x="91761" y="2116176"/>
                  <a:pt x="31396" y="1288208"/>
                  <a:pt x="0" y="706527"/>
                </a:cubicBezTo>
                <a:close/>
              </a:path>
            </a:pathLst>
          </a:cu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3" name="Title 1"/>
          <p:cNvSpPr>
            <a:spLocks noGrp="1"/>
          </p:cNvSpPr>
          <p:nvPr userDrawn="1">
            <p:ph type="ctrTitle" hasCustomPrompt="1"/>
          </p:nvPr>
        </p:nvSpPr>
        <p:spPr>
          <a:xfrm>
            <a:off x="1524000" y="705705"/>
            <a:ext cx="9144000" cy="2387600"/>
          </a:xfrm>
          <a:noFill/>
        </p:spPr>
        <p:txBody>
          <a:bodyPr anchor="b">
            <a:normAutofit/>
          </a:bodyPr>
          <a:lstStyle>
            <a:lvl1pPr algn="ctr">
              <a:defRPr sz="4000" i="0" baseline="0">
                <a:solidFill>
                  <a:srgbClr val="0070C0"/>
                </a:solidFill>
                <a:latin typeface="Arial" panose="020B0604020202020204" pitchFamily="34" charset="0"/>
              </a:defRPr>
            </a:lvl1pPr>
          </a:lstStyle>
          <a:p>
            <a:r>
              <a:rPr lang="en-US" dirty="0" err="1"/>
              <a:t>NEWPP</a:t>
            </a:r>
            <a:r>
              <a:rPr lang="en-US" dirty="0"/>
              <a:t> Expansion Project</a:t>
            </a:r>
          </a:p>
        </p:txBody>
      </p:sp>
      <p:sp>
        <p:nvSpPr>
          <p:cNvPr id="34" name="Subtitle 2"/>
          <p:cNvSpPr>
            <a:spLocks noGrp="1"/>
          </p:cNvSpPr>
          <p:nvPr userDrawn="1">
            <p:ph type="subTitle" idx="1"/>
          </p:nvPr>
        </p:nvSpPr>
        <p:spPr>
          <a:xfrm>
            <a:off x="1524000" y="3224292"/>
            <a:ext cx="9144000" cy="1655762"/>
          </a:xfrm>
          <a:prstGeom prst="rect">
            <a:avLst/>
          </a:prstGeom>
        </p:spPr>
        <p:txBody>
          <a:bodyPr>
            <a:normAutofit/>
          </a:bodyPr>
          <a:lstStyle>
            <a:lvl1pPr marL="0" indent="0" algn="ctr">
              <a:buNone/>
              <a:defRPr sz="2400">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54070" y="547734"/>
            <a:ext cx="4065959" cy="1111942"/>
          </a:xfrm>
          <a:prstGeom prst="rect">
            <a:avLst/>
          </a:prstGeom>
        </p:spPr>
      </p:pic>
      <p:pic>
        <p:nvPicPr>
          <p:cNvPr id="25" name="Picture 24"/>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3147" y="5375215"/>
            <a:ext cx="1864130" cy="562346"/>
          </a:xfrm>
          <a:prstGeom prst="rect">
            <a:avLst/>
          </a:prstGeom>
        </p:spPr>
      </p:pic>
      <p:pic>
        <p:nvPicPr>
          <p:cNvPr id="37" name="Picture 36"/>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10009" y="5228983"/>
            <a:ext cx="912621" cy="1133484"/>
          </a:xfrm>
          <a:prstGeom prst="rect">
            <a:avLst/>
          </a:prstGeom>
        </p:spPr>
      </p:pic>
      <p:pic>
        <p:nvPicPr>
          <p:cNvPr id="39" name="Picture 38"/>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83016" y="6073275"/>
            <a:ext cx="2237078" cy="658534"/>
          </a:xfrm>
          <a:prstGeom prst="rect">
            <a:avLst/>
          </a:prstGeom>
        </p:spPr>
      </p:pic>
      <p:pic>
        <p:nvPicPr>
          <p:cNvPr id="40" name="Picture 3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01721" y="6232879"/>
            <a:ext cx="1762654" cy="408996"/>
          </a:xfrm>
          <a:prstGeom prst="rect">
            <a:avLst/>
          </a:prstGeom>
        </p:spPr>
      </p:pic>
      <p:pic>
        <p:nvPicPr>
          <p:cNvPr id="41" name="Picture 4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679663" y="5357027"/>
            <a:ext cx="1503989" cy="598722"/>
          </a:xfrm>
          <a:prstGeom prst="rect">
            <a:avLst/>
          </a:prstGeom>
        </p:spPr>
      </p:pic>
      <p:pic>
        <p:nvPicPr>
          <p:cNvPr id="43" name="Picture 42"/>
          <p:cNvPicPr>
            <a:picLocks noChangeAspect="1"/>
          </p:cNvPicPr>
          <p:nvPr userDrawn="1"/>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6060" y="5231101"/>
            <a:ext cx="996187" cy="937661"/>
          </a:xfrm>
          <a:prstGeom prst="rect">
            <a:avLst/>
          </a:prstGeom>
        </p:spPr>
      </p:pic>
      <p:pic>
        <p:nvPicPr>
          <p:cNvPr id="44" name="Picture 4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164942" y="5276243"/>
            <a:ext cx="803613" cy="812542"/>
          </a:xfrm>
          <a:prstGeom prst="rect">
            <a:avLst/>
          </a:prstGeom>
        </p:spPr>
      </p:pic>
    </p:spTree>
    <p:extLst>
      <p:ext uri="{BB962C8B-B14F-4D97-AF65-F5344CB8AC3E}">
        <p14:creationId xmlns:p14="http://schemas.microsoft.com/office/powerpoint/2010/main" val="1189590032"/>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291"/>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767840"/>
            <a:ext cx="10515600" cy="4511040"/>
          </a:xfrm>
          <a:prstGeom prst="rect">
            <a:avLst/>
          </a:prstGeom>
        </p:spPr>
        <p:txBody>
          <a:bodyPr/>
          <a:lstStyle>
            <a:lvl4pPr>
              <a:defRPr sz="17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1746779" y="6591350"/>
            <a:ext cx="309700" cy="215444"/>
          </a:xfrm>
          <a:prstGeom prst="rect">
            <a:avLst/>
          </a:prstGeom>
        </p:spPr>
        <p:txBody>
          <a:bodyPr wrap="none">
            <a:spAutoFit/>
          </a:bodyPr>
          <a:lstStyle/>
          <a:p>
            <a:pPr>
              <a:spcBef>
                <a:spcPct val="50000"/>
              </a:spcBef>
              <a:defRPr/>
            </a:pPr>
            <a:fld id="{4D55B962-EBD0-400E-9C60-051E658E8A06}" type="slidenum">
              <a:rPr lang="en-US" sz="800" smtClean="0">
                <a:solidFill>
                  <a:schemeClr val="tx2"/>
                </a:solidFill>
                <a:latin typeface="Arial" pitchFamily="34" charset="0"/>
                <a:cs typeface="Arial" pitchFamily="34" charset="0"/>
              </a:rPr>
              <a:pPr>
                <a:spcBef>
                  <a:spcPct val="50000"/>
                </a:spcBef>
                <a:defRPr/>
              </a:pPr>
              <a:t>‹#›</a:t>
            </a:fld>
            <a:endParaRPr lang="en-US" sz="8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754244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with two lines of text">
    <p:spTree>
      <p:nvGrpSpPr>
        <p:cNvPr id="1" name=""/>
        <p:cNvGrpSpPr/>
        <p:nvPr/>
      </p:nvGrpSpPr>
      <p:grpSpPr>
        <a:xfrm>
          <a:off x="0" y="0"/>
          <a:ext cx="0" cy="0"/>
          <a:chOff x="0" y="0"/>
          <a:chExt cx="0" cy="0"/>
        </a:xfrm>
      </p:grpSpPr>
      <p:sp>
        <p:nvSpPr>
          <p:cNvPr id="18" name="Title Placeholder 1"/>
          <p:cNvSpPr>
            <a:spLocks noGrp="1"/>
          </p:cNvSpPr>
          <p:nvPr>
            <p:ph type="title" hasCustomPrompt="1"/>
          </p:nvPr>
        </p:nvSpPr>
        <p:spPr>
          <a:xfrm>
            <a:off x="838200" y="-39625"/>
            <a:ext cx="10515600" cy="1325563"/>
          </a:xfrm>
          <a:prstGeom prst="rect">
            <a:avLst/>
          </a:prstGeom>
          <a:ln>
            <a:noFill/>
          </a:ln>
        </p:spPr>
        <p:txBody>
          <a:bodyPr vert="horz" lIns="0" tIns="45720" rIns="91440" bIns="45720" rtlCol="0" anchor="ctr">
            <a:normAutofit/>
          </a:bodyPr>
          <a:lstStyle>
            <a:lvl1pPr>
              <a:defRPr/>
            </a:lvl1pPr>
          </a:lstStyle>
          <a:p>
            <a:r>
              <a:rPr lang="en-US" dirty="0"/>
              <a:t>Click to edit Master title style click to edit Master title style</a:t>
            </a:r>
          </a:p>
        </p:txBody>
      </p:sp>
      <p:sp>
        <p:nvSpPr>
          <p:cNvPr id="8" name="Rectangle 7"/>
          <p:cNvSpPr/>
          <p:nvPr userDrawn="1"/>
        </p:nvSpPr>
        <p:spPr>
          <a:xfrm>
            <a:off x="11746779" y="6591350"/>
            <a:ext cx="309700" cy="215444"/>
          </a:xfrm>
          <a:prstGeom prst="rect">
            <a:avLst/>
          </a:prstGeom>
        </p:spPr>
        <p:txBody>
          <a:bodyPr wrap="none">
            <a:spAutoFit/>
          </a:bodyPr>
          <a:lstStyle/>
          <a:p>
            <a:pPr>
              <a:spcBef>
                <a:spcPct val="50000"/>
              </a:spcBef>
              <a:defRPr/>
            </a:pPr>
            <a:fld id="{4D55B962-EBD0-400E-9C60-051E658E8A06}" type="slidenum">
              <a:rPr lang="en-US" sz="800" smtClean="0">
                <a:solidFill>
                  <a:schemeClr val="tx2"/>
                </a:solidFill>
                <a:latin typeface="Arial" pitchFamily="34" charset="0"/>
                <a:cs typeface="Arial" pitchFamily="34" charset="0"/>
              </a:rPr>
              <a:pPr>
                <a:spcBef>
                  <a:spcPct val="50000"/>
                </a:spcBef>
                <a:defRPr/>
              </a:pPr>
              <a:t>‹#›</a:t>
            </a:fld>
            <a:endParaRPr lang="en-US" sz="8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2710028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with two lines of text">
    <p:spTree>
      <p:nvGrpSpPr>
        <p:cNvPr id="1" name=""/>
        <p:cNvGrpSpPr/>
        <p:nvPr/>
      </p:nvGrpSpPr>
      <p:grpSpPr>
        <a:xfrm>
          <a:off x="0" y="0"/>
          <a:ext cx="0" cy="0"/>
          <a:chOff x="0" y="0"/>
          <a:chExt cx="0" cy="0"/>
        </a:xfrm>
      </p:grpSpPr>
      <p:sp>
        <p:nvSpPr>
          <p:cNvPr id="8" name="Rectangle 7"/>
          <p:cNvSpPr/>
          <p:nvPr userDrawn="1"/>
        </p:nvSpPr>
        <p:spPr>
          <a:xfrm>
            <a:off x="11746779" y="6591350"/>
            <a:ext cx="309700" cy="215444"/>
          </a:xfrm>
          <a:prstGeom prst="rect">
            <a:avLst/>
          </a:prstGeom>
        </p:spPr>
        <p:txBody>
          <a:bodyPr wrap="none">
            <a:spAutoFit/>
          </a:bodyPr>
          <a:lstStyle/>
          <a:p>
            <a:pPr>
              <a:spcBef>
                <a:spcPct val="50000"/>
              </a:spcBef>
              <a:defRPr/>
            </a:pPr>
            <a:fld id="{4D55B962-EBD0-400E-9C60-051E658E8A06}" type="slidenum">
              <a:rPr lang="en-US" sz="800" smtClean="0">
                <a:solidFill>
                  <a:schemeClr val="tx2"/>
                </a:solidFill>
                <a:latin typeface="Arial" pitchFamily="34" charset="0"/>
                <a:cs typeface="Arial" pitchFamily="34" charset="0"/>
              </a:rPr>
              <a:pPr>
                <a:spcBef>
                  <a:spcPct val="50000"/>
                </a:spcBef>
                <a:defRPr/>
              </a:pPr>
              <a:t>‹#›</a:t>
            </a:fld>
            <a:endParaRPr lang="en-US" sz="800" dirty="0">
              <a:solidFill>
                <a:schemeClr val="tx2"/>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E82E4A7D-B5FE-4262-9612-65027D2D4FC0}"/>
              </a:ext>
            </a:extLst>
          </p:cNvPr>
          <p:cNvSpPr/>
          <p:nvPr userDrawn="1"/>
        </p:nvSpPr>
        <p:spPr>
          <a:xfrm>
            <a:off x="-90311" y="-316089"/>
            <a:ext cx="12383911" cy="19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BE76A8F-6FC0-4527-9AC2-4FE31F583817}"/>
              </a:ext>
            </a:extLst>
          </p:cNvPr>
          <p:cNvSpPr/>
          <p:nvPr userDrawn="1"/>
        </p:nvSpPr>
        <p:spPr>
          <a:xfrm>
            <a:off x="1" y="5063066"/>
            <a:ext cx="12293600" cy="19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351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p:cNvSpPr/>
          <p:nvPr userDrawn="1"/>
        </p:nvSpPr>
        <p:spPr>
          <a:xfrm>
            <a:off x="0" y="0"/>
            <a:ext cx="12192000" cy="6858000"/>
          </a:xfrm>
          <a:prstGeom prst="rect">
            <a:avLst/>
          </a:prstGeom>
          <a:solidFill>
            <a:srgbClr val="319C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Freeform 18"/>
          <p:cNvSpPr/>
          <p:nvPr userDrawn="1"/>
        </p:nvSpPr>
        <p:spPr>
          <a:xfrm rot="302454">
            <a:off x="-73434" y="3143581"/>
            <a:ext cx="12199084" cy="1788215"/>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350667"/>
              <a:gd name="connsiteY0" fmla="*/ 767575 h 963149"/>
              <a:gd name="connsiteX1" fmla="*/ 9062831 w 9350667"/>
              <a:gd name="connsiteY1" fmla="*/ 78589 h 963149"/>
              <a:gd name="connsiteX2" fmla="*/ 9350598 w 9350667"/>
              <a:gd name="connsiteY2" fmla="*/ 927175 h 963149"/>
              <a:gd name="connsiteX3" fmla="*/ 45158 w 9350667"/>
              <a:gd name="connsiteY3" fmla="*/ 898163 h 963149"/>
              <a:gd name="connsiteX4" fmla="*/ 1614 w 9350667"/>
              <a:gd name="connsiteY4" fmla="*/ 767575 h 963149"/>
              <a:gd name="connsiteX0" fmla="*/ 1614 w 9350667"/>
              <a:gd name="connsiteY0" fmla="*/ 742827 h 938401"/>
              <a:gd name="connsiteX1" fmla="*/ 9062831 w 9350667"/>
              <a:gd name="connsiteY1" fmla="*/ 53841 h 938401"/>
              <a:gd name="connsiteX2" fmla="*/ 9350598 w 9350667"/>
              <a:gd name="connsiteY2" fmla="*/ 902427 h 938401"/>
              <a:gd name="connsiteX3" fmla="*/ 45158 w 9350667"/>
              <a:gd name="connsiteY3" fmla="*/ 873415 h 938401"/>
              <a:gd name="connsiteX4" fmla="*/ 1614 w 9350667"/>
              <a:gd name="connsiteY4" fmla="*/ 742827 h 938401"/>
              <a:gd name="connsiteX0" fmla="*/ 1614 w 9098881"/>
              <a:gd name="connsiteY0" fmla="*/ 742827 h 1351904"/>
              <a:gd name="connsiteX1" fmla="*/ 9062831 w 9098881"/>
              <a:gd name="connsiteY1" fmla="*/ 53841 h 1351904"/>
              <a:gd name="connsiteX2" fmla="*/ 9095533 w 9098881"/>
              <a:gd name="connsiteY2" fmla="*/ 1351904 h 1351904"/>
              <a:gd name="connsiteX3" fmla="*/ 45158 w 9098881"/>
              <a:gd name="connsiteY3" fmla="*/ 873415 h 1351904"/>
              <a:gd name="connsiteX4" fmla="*/ 1614 w 9098881"/>
              <a:gd name="connsiteY4" fmla="*/ 742827 h 1351904"/>
              <a:gd name="connsiteX0" fmla="*/ 1614 w 9095533"/>
              <a:gd name="connsiteY0" fmla="*/ 742827 h 1351904"/>
              <a:gd name="connsiteX1" fmla="*/ 9062831 w 9095533"/>
              <a:gd name="connsiteY1" fmla="*/ 53841 h 1351904"/>
              <a:gd name="connsiteX2" fmla="*/ 9095533 w 9095533"/>
              <a:gd name="connsiteY2" fmla="*/ 1351904 h 1351904"/>
              <a:gd name="connsiteX3" fmla="*/ 45158 w 9095533"/>
              <a:gd name="connsiteY3" fmla="*/ 873415 h 1351904"/>
              <a:gd name="connsiteX4" fmla="*/ 1614 w 9095533"/>
              <a:gd name="connsiteY4" fmla="*/ 742827 h 1351904"/>
              <a:gd name="connsiteX0" fmla="*/ 1614 w 9111165"/>
              <a:gd name="connsiteY0" fmla="*/ 742827 h 1351047"/>
              <a:gd name="connsiteX1" fmla="*/ 9062831 w 9111165"/>
              <a:gd name="connsiteY1" fmla="*/ 53841 h 1351047"/>
              <a:gd name="connsiteX2" fmla="*/ 9111165 w 9111165"/>
              <a:gd name="connsiteY2" fmla="*/ 1351047 h 1351047"/>
              <a:gd name="connsiteX3" fmla="*/ 45158 w 9111165"/>
              <a:gd name="connsiteY3" fmla="*/ 873415 h 1351047"/>
              <a:gd name="connsiteX4" fmla="*/ 1614 w 9111165"/>
              <a:gd name="connsiteY4" fmla="*/ 742827 h 1351047"/>
              <a:gd name="connsiteX0" fmla="*/ 1614 w 9111165"/>
              <a:gd name="connsiteY0" fmla="*/ 742827 h 1351047"/>
              <a:gd name="connsiteX1" fmla="*/ 9062831 w 9111165"/>
              <a:gd name="connsiteY1" fmla="*/ 53841 h 1351047"/>
              <a:gd name="connsiteX2" fmla="*/ 9111165 w 9111165"/>
              <a:gd name="connsiteY2" fmla="*/ 1351047 h 1351047"/>
              <a:gd name="connsiteX3" fmla="*/ 45158 w 9111165"/>
              <a:gd name="connsiteY3" fmla="*/ 873415 h 1351047"/>
              <a:gd name="connsiteX4" fmla="*/ 1614 w 9111165"/>
              <a:gd name="connsiteY4" fmla="*/ 742827 h 1351047"/>
              <a:gd name="connsiteX0" fmla="*/ 947820 w 9066230"/>
              <a:gd name="connsiteY0" fmla="*/ 658222 h 1356307"/>
              <a:gd name="connsiteX1" fmla="*/ 9017896 w 9066230"/>
              <a:gd name="connsiteY1" fmla="*/ 59101 h 1356307"/>
              <a:gd name="connsiteX2" fmla="*/ 9066230 w 9066230"/>
              <a:gd name="connsiteY2" fmla="*/ 1356307 h 1356307"/>
              <a:gd name="connsiteX3" fmla="*/ 223 w 9066230"/>
              <a:gd name="connsiteY3" fmla="*/ 878675 h 1356307"/>
              <a:gd name="connsiteX4" fmla="*/ 947820 w 9066230"/>
              <a:gd name="connsiteY4" fmla="*/ 658222 h 1356307"/>
              <a:gd name="connsiteX0" fmla="*/ 947820 w 9066230"/>
              <a:gd name="connsiteY0" fmla="*/ 660385 h 1358470"/>
              <a:gd name="connsiteX1" fmla="*/ 9017896 w 9066230"/>
              <a:gd name="connsiteY1" fmla="*/ 61264 h 1358470"/>
              <a:gd name="connsiteX2" fmla="*/ 9066230 w 9066230"/>
              <a:gd name="connsiteY2" fmla="*/ 1358470 h 1358470"/>
              <a:gd name="connsiteX3" fmla="*/ 223 w 9066230"/>
              <a:gd name="connsiteY3" fmla="*/ 880838 h 1358470"/>
              <a:gd name="connsiteX4" fmla="*/ 947820 w 9066230"/>
              <a:gd name="connsiteY4" fmla="*/ 660385 h 1358470"/>
              <a:gd name="connsiteX0" fmla="*/ 1001 w 8119411"/>
              <a:gd name="connsiteY0" fmla="*/ 660385 h 1793807"/>
              <a:gd name="connsiteX1" fmla="*/ 8071077 w 8119411"/>
              <a:gd name="connsiteY1" fmla="*/ 61264 h 1793807"/>
              <a:gd name="connsiteX2" fmla="*/ 8119411 w 8119411"/>
              <a:gd name="connsiteY2" fmla="*/ 1358470 h 1793807"/>
              <a:gd name="connsiteX3" fmla="*/ 71578 w 8119411"/>
              <a:gd name="connsiteY3" fmla="*/ 1793807 h 1793807"/>
              <a:gd name="connsiteX4" fmla="*/ 1001 w 8119411"/>
              <a:gd name="connsiteY4" fmla="*/ 660385 h 1793807"/>
              <a:gd name="connsiteX0" fmla="*/ 1284 w 8104061"/>
              <a:gd name="connsiteY0" fmla="*/ 659587 h 1793866"/>
              <a:gd name="connsiteX1" fmla="*/ 8055727 w 8104061"/>
              <a:gd name="connsiteY1" fmla="*/ 61323 h 1793866"/>
              <a:gd name="connsiteX2" fmla="*/ 8104061 w 8104061"/>
              <a:gd name="connsiteY2" fmla="*/ 1358529 h 1793866"/>
              <a:gd name="connsiteX3" fmla="*/ 56228 w 8104061"/>
              <a:gd name="connsiteY3" fmla="*/ 1793866 h 1793866"/>
              <a:gd name="connsiteX4" fmla="*/ 1284 w 8104061"/>
              <a:gd name="connsiteY4" fmla="*/ 659587 h 1793866"/>
              <a:gd name="connsiteX0" fmla="*/ 1471 w 8097188"/>
              <a:gd name="connsiteY0" fmla="*/ 642701 h 1795141"/>
              <a:gd name="connsiteX1" fmla="*/ 8048854 w 8097188"/>
              <a:gd name="connsiteY1" fmla="*/ 62598 h 1795141"/>
              <a:gd name="connsiteX2" fmla="*/ 8097188 w 8097188"/>
              <a:gd name="connsiteY2" fmla="*/ 1359804 h 1795141"/>
              <a:gd name="connsiteX3" fmla="*/ 49355 w 8097188"/>
              <a:gd name="connsiteY3" fmla="*/ 1795141 h 1795141"/>
              <a:gd name="connsiteX4" fmla="*/ 1471 w 8097188"/>
              <a:gd name="connsiteY4" fmla="*/ 642701 h 1795141"/>
              <a:gd name="connsiteX0" fmla="*/ 980 w 8120769"/>
              <a:gd name="connsiteY0" fmla="*/ 636667 h 1795610"/>
              <a:gd name="connsiteX1" fmla="*/ 8072435 w 8120769"/>
              <a:gd name="connsiteY1" fmla="*/ 63067 h 1795610"/>
              <a:gd name="connsiteX2" fmla="*/ 8120769 w 8120769"/>
              <a:gd name="connsiteY2" fmla="*/ 1360273 h 1795610"/>
              <a:gd name="connsiteX3" fmla="*/ 72936 w 8120769"/>
              <a:gd name="connsiteY3" fmla="*/ 1795610 h 1795610"/>
              <a:gd name="connsiteX4" fmla="*/ 980 w 8120769"/>
              <a:gd name="connsiteY4" fmla="*/ 636667 h 1795610"/>
              <a:gd name="connsiteX0" fmla="*/ 0 w 8119789"/>
              <a:gd name="connsiteY0" fmla="*/ 636667 h 1795610"/>
              <a:gd name="connsiteX1" fmla="*/ 8071455 w 8119789"/>
              <a:gd name="connsiteY1" fmla="*/ 63067 h 1795610"/>
              <a:gd name="connsiteX2" fmla="*/ 8119789 w 8119789"/>
              <a:gd name="connsiteY2" fmla="*/ 1360273 h 1795610"/>
              <a:gd name="connsiteX3" fmla="*/ 71956 w 8119789"/>
              <a:gd name="connsiteY3" fmla="*/ 1795610 h 1795610"/>
              <a:gd name="connsiteX4" fmla="*/ 0 w 8119789"/>
              <a:gd name="connsiteY4" fmla="*/ 636667 h 1795610"/>
              <a:gd name="connsiteX0" fmla="*/ 0 w 8119789"/>
              <a:gd name="connsiteY0" fmla="*/ 636667 h 1798212"/>
              <a:gd name="connsiteX1" fmla="*/ 8071455 w 8119789"/>
              <a:gd name="connsiteY1" fmla="*/ 63067 h 1798212"/>
              <a:gd name="connsiteX2" fmla="*/ 8119789 w 8119789"/>
              <a:gd name="connsiteY2" fmla="*/ 1360273 h 1798212"/>
              <a:gd name="connsiteX3" fmla="*/ 135004 w 8119789"/>
              <a:gd name="connsiteY3" fmla="*/ 1798212 h 1798212"/>
              <a:gd name="connsiteX4" fmla="*/ 0 w 8119789"/>
              <a:gd name="connsiteY4" fmla="*/ 636667 h 1798212"/>
              <a:gd name="connsiteX0" fmla="*/ 0 w 8119789"/>
              <a:gd name="connsiteY0" fmla="*/ 636667 h 1810955"/>
              <a:gd name="connsiteX1" fmla="*/ 8071455 w 8119789"/>
              <a:gd name="connsiteY1" fmla="*/ 63067 h 1810955"/>
              <a:gd name="connsiteX2" fmla="*/ 8119789 w 8119789"/>
              <a:gd name="connsiteY2" fmla="*/ 1360273 h 1810955"/>
              <a:gd name="connsiteX3" fmla="*/ 96717 w 8119789"/>
              <a:gd name="connsiteY3" fmla="*/ 1810955 h 1810955"/>
              <a:gd name="connsiteX4" fmla="*/ 0 w 8119789"/>
              <a:gd name="connsiteY4" fmla="*/ 636667 h 1810955"/>
              <a:gd name="connsiteX0" fmla="*/ 0 w 8119789"/>
              <a:gd name="connsiteY0" fmla="*/ 636667 h 1810955"/>
              <a:gd name="connsiteX1" fmla="*/ 8071455 w 8119789"/>
              <a:gd name="connsiteY1" fmla="*/ 63067 h 1810955"/>
              <a:gd name="connsiteX2" fmla="*/ 8119789 w 8119789"/>
              <a:gd name="connsiteY2" fmla="*/ 1360273 h 1810955"/>
              <a:gd name="connsiteX3" fmla="*/ 96717 w 8119789"/>
              <a:gd name="connsiteY3" fmla="*/ 1810955 h 1810955"/>
              <a:gd name="connsiteX4" fmla="*/ 0 w 8119789"/>
              <a:gd name="connsiteY4" fmla="*/ 636667 h 1810955"/>
              <a:gd name="connsiteX0" fmla="*/ 0 w 8120476"/>
              <a:gd name="connsiteY0" fmla="*/ 628474 h 1811605"/>
              <a:gd name="connsiteX1" fmla="*/ 8072142 w 8120476"/>
              <a:gd name="connsiteY1" fmla="*/ 63717 h 1811605"/>
              <a:gd name="connsiteX2" fmla="*/ 8120476 w 8120476"/>
              <a:gd name="connsiteY2" fmla="*/ 1360923 h 1811605"/>
              <a:gd name="connsiteX3" fmla="*/ 97404 w 8120476"/>
              <a:gd name="connsiteY3" fmla="*/ 1811605 h 1811605"/>
              <a:gd name="connsiteX4" fmla="*/ 0 w 8120476"/>
              <a:gd name="connsiteY4" fmla="*/ 628474 h 1811605"/>
              <a:gd name="connsiteX0" fmla="*/ 0 w 8120476"/>
              <a:gd name="connsiteY0" fmla="*/ 628474 h 1811605"/>
              <a:gd name="connsiteX1" fmla="*/ 8072142 w 8120476"/>
              <a:gd name="connsiteY1" fmla="*/ 63717 h 1811605"/>
              <a:gd name="connsiteX2" fmla="*/ 8120476 w 8120476"/>
              <a:gd name="connsiteY2" fmla="*/ 1360923 h 1811605"/>
              <a:gd name="connsiteX3" fmla="*/ 97404 w 8120476"/>
              <a:gd name="connsiteY3" fmla="*/ 1811605 h 1811605"/>
              <a:gd name="connsiteX4" fmla="*/ 0 w 8120476"/>
              <a:gd name="connsiteY4" fmla="*/ 628474 h 1811605"/>
              <a:gd name="connsiteX0" fmla="*/ 0 w 8120476"/>
              <a:gd name="connsiteY0" fmla="*/ 628474 h 1811605"/>
              <a:gd name="connsiteX1" fmla="*/ 8072142 w 8120476"/>
              <a:gd name="connsiteY1" fmla="*/ 63717 h 1811605"/>
              <a:gd name="connsiteX2" fmla="*/ 8120476 w 8120476"/>
              <a:gd name="connsiteY2" fmla="*/ 1360923 h 1811605"/>
              <a:gd name="connsiteX3" fmla="*/ 97404 w 8120476"/>
              <a:gd name="connsiteY3" fmla="*/ 1811605 h 1811605"/>
              <a:gd name="connsiteX4" fmla="*/ 0 w 8120476"/>
              <a:gd name="connsiteY4" fmla="*/ 628474 h 1811605"/>
              <a:gd name="connsiteX0" fmla="*/ 0 w 8120476"/>
              <a:gd name="connsiteY0" fmla="*/ 630420 h 1813551"/>
              <a:gd name="connsiteX1" fmla="*/ 7436886 w 8120476"/>
              <a:gd name="connsiteY1" fmla="*/ 63561 h 1813551"/>
              <a:gd name="connsiteX2" fmla="*/ 8120476 w 8120476"/>
              <a:gd name="connsiteY2" fmla="*/ 1362869 h 1813551"/>
              <a:gd name="connsiteX3" fmla="*/ 97404 w 8120476"/>
              <a:gd name="connsiteY3" fmla="*/ 1813551 h 1813551"/>
              <a:gd name="connsiteX4" fmla="*/ 0 w 8120476"/>
              <a:gd name="connsiteY4" fmla="*/ 630420 h 1813551"/>
              <a:gd name="connsiteX0" fmla="*/ 0 w 8120476"/>
              <a:gd name="connsiteY0" fmla="*/ 612365 h 1795496"/>
              <a:gd name="connsiteX1" fmla="*/ 7436886 w 8120476"/>
              <a:gd name="connsiteY1" fmla="*/ 45506 h 1795496"/>
              <a:gd name="connsiteX2" fmla="*/ 8120476 w 8120476"/>
              <a:gd name="connsiteY2" fmla="*/ 1344814 h 1795496"/>
              <a:gd name="connsiteX3" fmla="*/ 97404 w 8120476"/>
              <a:gd name="connsiteY3" fmla="*/ 1795496 h 1795496"/>
              <a:gd name="connsiteX4" fmla="*/ 0 w 8120476"/>
              <a:gd name="connsiteY4" fmla="*/ 612365 h 1795496"/>
              <a:gd name="connsiteX0" fmla="*/ 0 w 7515966"/>
              <a:gd name="connsiteY0" fmla="*/ 612365 h 1795496"/>
              <a:gd name="connsiteX1" fmla="*/ 7436886 w 7515966"/>
              <a:gd name="connsiteY1" fmla="*/ 45506 h 1795496"/>
              <a:gd name="connsiteX2" fmla="*/ 7515966 w 7515966"/>
              <a:gd name="connsiteY2" fmla="*/ 1571071 h 1795496"/>
              <a:gd name="connsiteX3" fmla="*/ 97404 w 7515966"/>
              <a:gd name="connsiteY3" fmla="*/ 1795496 h 1795496"/>
              <a:gd name="connsiteX4" fmla="*/ 0 w 7515966"/>
              <a:gd name="connsiteY4" fmla="*/ 612365 h 1795496"/>
              <a:gd name="connsiteX0" fmla="*/ 0 w 7444944"/>
              <a:gd name="connsiteY0" fmla="*/ 612365 h 1795496"/>
              <a:gd name="connsiteX1" fmla="*/ 7436886 w 7444944"/>
              <a:gd name="connsiteY1" fmla="*/ 45506 h 1795496"/>
              <a:gd name="connsiteX2" fmla="*/ 7409177 w 7444944"/>
              <a:gd name="connsiteY2" fmla="*/ 1591614 h 1795496"/>
              <a:gd name="connsiteX3" fmla="*/ 97404 w 7444944"/>
              <a:gd name="connsiteY3" fmla="*/ 1795496 h 1795496"/>
              <a:gd name="connsiteX4" fmla="*/ 0 w 7444944"/>
              <a:gd name="connsiteY4" fmla="*/ 612365 h 1795496"/>
              <a:gd name="connsiteX0" fmla="*/ 0 w 7409177"/>
              <a:gd name="connsiteY0" fmla="*/ 605032 h 1788163"/>
              <a:gd name="connsiteX1" fmla="*/ 7365272 w 7409177"/>
              <a:gd name="connsiteY1" fmla="*/ 45974 h 1788163"/>
              <a:gd name="connsiteX2" fmla="*/ 7409177 w 7409177"/>
              <a:gd name="connsiteY2" fmla="*/ 1584281 h 1788163"/>
              <a:gd name="connsiteX3" fmla="*/ 97404 w 7409177"/>
              <a:gd name="connsiteY3" fmla="*/ 1788163 h 1788163"/>
              <a:gd name="connsiteX4" fmla="*/ 0 w 7409177"/>
              <a:gd name="connsiteY4" fmla="*/ 605032 h 178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9177" h="1788163">
                <a:moveTo>
                  <a:pt x="0" y="605032"/>
                </a:moveTo>
                <a:cubicBezTo>
                  <a:pt x="5028990" y="422858"/>
                  <a:pt x="3340775" y="-167740"/>
                  <a:pt x="7365272" y="45974"/>
                </a:cubicBezTo>
                <a:cubicBezTo>
                  <a:pt x="7408815" y="1758660"/>
                  <a:pt x="7329547" y="-13234"/>
                  <a:pt x="7409177" y="1584281"/>
                </a:cubicBezTo>
                <a:lnTo>
                  <a:pt x="97404" y="1788163"/>
                </a:lnTo>
                <a:cubicBezTo>
                  <a:pt x="67632" y="1418695"/>
                  <a:pt x="49013" y="1201753"/>
                  <a:pt x="0" y="605032"/>
                </a:cubicBezTo>
                <a:close/>
              </a:path>
            </a:pathLst>
          </a:custGeom>
          <a:solidFill>
            <a:srgbClr val="4EAF48"/>
          </a:solidFill>
          <a:ln>
            <a:solidFill>
              <a:srgbClr val="4EAF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0" name="Freeform 19"/>
          <p:cNvSpPr/>
          <p:nvPr userDrawn="1"/>
        </p:nvSpPr>
        <p:spPr>
          <a:xfrm rot="165934">
            <a:off x="-22622" y="3060796"/>
            <a:ext cx="12192243" cy="1855946"/>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350612"/>
              <a:gd name="connsiteY0" fmla="*/ 809451 h 1005025"/>
              <a:gd name="connsiteX1" fmla="*/ 8097290 w 9350612"/>
              <a:gd name="connsiteY1" fmla="*/ 75613 h 1005025"/>
              <a:gd name="connsiteX2" fmla="*/ 9350598 w 9350612"/>
              <a:gd name="connsiteY2" fmla="*/ 969051 h 1005025"/>
              <a:gd name="connsiteX3" fmla="*/ 45158 w 9350612"/>
              <a:gd name="connsiteY3" fmla="*/ 940039 h 1005025"/>
              <a:gd name="connsiteX4" fmla="*/ 1614 w 9350612"/>
              <a:gd name="connsiteY4" fmla="*/ 809451 h 1005025"/>
              <a:gd name="connsiteX0" fmla="*/ 1614 w 9350612"/>
              <a:gd name="connsiteY0" fmla="*/ 772034 h 967608"/>
              <a:gd name="connsiteX1" fmla="*/ 8097290 w 9350612"/>
              <a:gd name="connsiteY1" fmla="*/ 38196 h 967608"/>
              <a:gd name="connsiteX2" fmla="*/ 9350598 w 9350612"/>
              <a:gd name="connsiteY2" fmla="*/ 931634 h 967608"/>
              <a:gd name="connsiteX3" fmla="*/ 45158 w 9350612"/>
              <a:gd name="connsiteY3" fmla="*/ 902622 h 967608"/>
              <a:gd name="connsiteX4" fmla="*/ 1614 w 9350612"/>
              <a:gd name="connsiteY4" fmla="*/ 772034 h 967608"/>
              <a:gd name="connsiteX0" fmla="*/ 1614 w 8123370"/>
              <a:gd name="connsiteY0" fmla="*/ 772034 h 1488283"/>
              <a:gd name="connsiteX1" fmla="*/ 8097290 w 8123370"/>
              <a:gd name="connsiteY1" fmla="*/ 38196 h 1488283"/>
              <a:gd name="connsiteX2" fmla="*/ 8112963 w 8123370"/>
              <a:gd name="connsiteY2" fmla="*/ 1488283 h 1488283"/>
              <a:gd name="connsiteX3" fmla="*/ 45158 w 8123370"/>
              <a:gd name="connsiteY3" fmla="*/ 902622 h 1488283"/>
              <a:gd name="connsiteX4" fmla="*/ 1614 w 8123370"/>
              <a:gd name="connsiteY4" fmla="*/ 772034 h 1488283"/>
              <a:gd name="connsiteX0" fmla="*/ 1614 w 8115073"/>
              <a:gd name="connsiteY0" fmla="*/ 762286 h 1478535"/>
              <a:gd name="connsiteX1" fmla="*/ 8074219 w 8115073"/>
              <a:gd name="connsiteY1" fmla="*/ 38599 h 1478535"/>
              <a:gd name="connsiteX2" fmla="*/ 8112963 w 8115073"/>
              <a:gd name="connsiteY2" fmla="*/ 1478535 h 1478535"/>
              <a:gd name="connsiteX3" fmla="*/ 45158 w 8115073"/>
              <a:gd name="connsiteY3" fmla="*/ 892874 h 1478535"/>
              <a:gd name="connsiteX4" fmla="*/ 1614 w 8115073"/>
              <a:gd name="connsiteY4" fmla="*/ 762286 h 1478535"/>
              <a:gd name="connsiteX0" fmla="*/ 1614 w 8113234"/>
              <a:gd name="connsiteY0" fmla="*/ 733501 h 1449750"/>
              <a:gd name="connsiteX1" fmla="*/ 8013468 w 8113234"/>
              <a:gd name="connsiteY1" fmla="*/ 39842 h 1449750"/>
              <a:gd name="connsiteX2" fmla="*/ 8112963 w 8113234"/>
              <a:gd name="connsiteY2" fmla="*/ 1449750 h 1449750"/>
              <a:gd name="connsiteX3" fmla="*/ 45158 w 8113234"/>
              <a:gd name="connsiteY3" fmla="*/ 864089 h 1449750"/>
              <a:gd name="connsiteX4" fmla="*/ 1614 w 8113234"/>
              <a:gd name="connsiteY4" fmla="*/ 733501 h 1449750"/>
              <a:gd name="connsiteX0" fmla="*/ 1614 w 8033750"/>
              <a:gd name="connsiteY0" fmla="*/ 733501 h 1464186"/>
              <a:gd name="connsiteX1" fmla="*/ 8013468 w 8033750"/>
              <a:gd name="connsiteY1" fmla="*/ 39842 h 1464186"/>
              <a:gd name="connsiteX2" fmla="*/ 8012792 w 8033750"/>
              <a:gd name="connsiteY2" fmla="*/ 1464186 h 1464186"/>
              <a:gd name="connsiteX3" fmla="*/ 45158 w 8033750"/>
              <a:gd name="connsiteY3" fmla="*/ 864089 h 1464186"/>
              <a:gd name="connsiteX4" fmla="*/ 1614 w 8033750"/>
              <a:gd name="connsiteY4" fmla="*/ 733501 h 1464186"/>
              <a:gd name="connsiteX0" fmla="*/ 1614 w 8025349"/>
              <a:gd name="connsiteY0" fmla="*/ 733501 h 1464186"/>
              <a:gd name="connsiteX1" fmla="*/ 8013468 w 8025349"/>
              <a:gd name="connsiteY1" fmla="*/ 39842 h 1464186"/>
              <a:gd name="connsiteX2" fmla="*/ 8012792 w 8025349"/>
              <a:gd name="connsiteY2" fmla="*/ 1464186 h 1464186"/>
              <a:gd name="connsiteX3" fmla="*/ 45158 w 8025349"/>
              <a:gd name="connsiteY3" fmla="*/ 864089 h 1464186"/>
              <a:gd name="connsiteX4" fmla="*/ 1614 w 8025349"/>
              <a:gd name="connsiteY4" fmla="*/ 733501 h 1464186"/>
              <a:gd name="connsiteX0" fmla="*/ 1614 w 8025348"/>
              <a:gd name="connsiteY0" fmla="*/ 733501 h 1464186"/>
              <a:gd name="connsiteX1" fmla="*/ 8013467 w 8025348"/>
              <a:gd name="connsiteY1" fmla="*/ 39842 h 1464186"/>
              <a:gd name="connsiteX2" fmla="*/ 8012792 w 8025348"/>
              <a:gd name="connsiteY2" fmla="*/ 1464186 h 1464186"/>
              <a:gd name="connsiteX3" fmla="*/ 45158 w 8025348"/>
              <a:gd name="connsiteY3" fmla="*/ 864089 h 1464186"/>
              <a:gd name="connsiteX4" fmla="*/ 1614 w 8025348"/>
              <a:gd name="connsiteY4" fmla="*/ 733501 h 1464186"/>
              <a:gd name="connsiteX0" fmla="*/ 1614 w 8027514"/>
              <a:gd name="connsiteY0" fmla="*/ 733501 h 1445596"/>
              <a:gd name="connsiteX1" fmla="*/ 8013467 w 8027514"/>
              <a:gd name="connsiteY1" fmla="*/ 39842 h 1445596"/>
              <a:gd name="connsiteX2" fmla="*/ 8027514 w 8027514"/>
              <a:gd name="connsiteY2" fmla="*/ 1445596 h 1445596"/>
              <a:gd name="connsiteX3" fmla="*/ 45158 w 8027514"/>
              <a:gd name="connsiteY3" fmla="*/ 864089 h 1445596"/>
              <a:gd name="connsiteX4" fmla="*/ 1614 w 8027514"/>
              <a:gd name="connsiteY4" fmla="*/ 733501 h 1445596"/>
              <a:gd name="connsiteX0" fmla="*/ 1614 w 8027514"/>
              <a:gd name="connsiteY0" fmla="*/ 731450 h 1443545"/>
              <a:gd name="connsiteX1" fmla="*/ 7974797 w 8027514"/>
              <a:gd name="connsiteY1" fmla="*/ 39933 h 1443545"/>
              <a:gd name="connsiteX2" fmla="*/ 8027514 w 8027514"/>
              <a:gd name="connsiteY2" fmla="*/ 1443545 h 1443545"/>
              <a:gd name="connsiteX3" fmla="*/ 45158 w 8027514"/>
              <a:gd name="connsiteY3" fmla="*/ 862038 h 1443545"/>
              <a:gd name="connsiteX4" fmla="*/ 1614 w 8027514"/>
              <a:gd name="connsiteY4" fmla="*/ 731450 h 1443545"/>
              <a:gd name="connsiteX0" fmla="*/ 1614 w 8027514"/>
              <a:gd name="connsiteY0" fmla="*/ 731450 h 1443545"/>
              <a:gd name="connsiteX1" fmla="*/ 7974797 w 8027514"/>
              <a:gd name="connsiteY1" fmla="*/ 39933 h 1443545"/>
              <a:gd name="connsiteX2" fmla="*/ 8027514 w 8027514"/>
              <a:gd name="connsiteY2" fmla="*/ 1443545 h 1443545"/>
              <a:gd name="connsiteX3" fmla="*/ 45158 w 8027514"/>
              <a:gd name="connsiteY3" fmla="*/ 862038 h 1443545"/>
              <a:gd name="connsiteX4" fmla="*/ 1614 w 8027514"/>
              <a:gd name="connsiteY4" fmla="*/ 731450 h 1443545"/>
              <a:gd name="connsiteX0" fmla="*/ 1614 w 8027888"/>
              <a:gd name="connsiteY0" fmla="*/ 731450 h 1452411"/>
              <a:gd name="connsiteX1" fmla="*/ 7974797 w 8027888"/>
              <a:gd name="connsiteY1" fmla="*/ 39933 h 1452411"/>
              <a:gd name="connsiteX2" fmla="*/ 8027888 w 8027888"/>
              <a:gd name="connsiteY2" fmla="*/ 1452411 h 1452411"/>
              <a:gd name="connsiteX3" fmla="*/ 45158 w 8027888"/>
              <a:gd name="connsiteY3" fmla="*/ 862038 h 1452411"/>
              <a:gd name="connsiteX4" fmla="*/ 1614 w 8027888"/>
              <a:gd name="connsiteY4" fmla="*/ 731450 h 1452411"/>
              <a:gd name="connsiteX0" fmla="*/ 1614 w 8027888"/>
              <a:gd name="connsiteY0" fmla="*/ 737888 h 1458849"/>
              <a:gd name="connsiteX1" fmla="*/ 7935960 w 8027888"/>
              <a:gd name="connsiteY1" fmla="*/ 39646 h 1458849"/>
              <a:gd name="connsiteX2" fmla="*/ 8027888 w 8027888"/>
              <a:gd name="connsiteY2" fmla="*/ 1458849 h 1458849"/>
              <a:gd name="connsiteX3" fmla="*/ 45158 w 8027888"/>
              <a:gd name="connsiteY3" fmla="*/ 868476 h 1458849"/>
              <a:gd name="connsiteX4" fmla="*/ 1614 w 8027888"/>
              <a:gd name="connsiteY4" fmla="*/ 737888 h 1458849"/>
              <a:gd name="connsiteX0" fmla="*/ 1614 w 7988901"/>
              <a:gd name="connsiteY0" fmla="*/ 737888 h 1816530"/>
              <a:gd name="connsiteX1" fmla="*/ 7935960 w 7988901"/>
              <a:gd name="connsiteY1" fmla="*/ 39646 h 1816530"/>
              <a:gd name="connsiteX2" fmla="*/ 7988901 w 7988901"/>
              <a:gd name="connsiteY2" fmla="*/ 1816530 h 1816530"/>
              <a:gd name="connsiteX3" fmla="*/ 45158 w 7988901"/>
              <a:gd name="connsiteY3" fmla="*/ 868476 h 1816530"/>
              <a:gd name="connsiteX4" fmla="*/ 1614 w 7988901"/>
              <a:gd name="connsiteY4" fmla="*/ 737888 h 1816530"/>
              <a:gd name="connsiteX0" fmla="*/ 1335 w 7988622"/>
              <a:gd name="connsiteY0" fmla="*/ 737888 h 1816530"/>
              <a:gd name="connsiteX1" fmla="*/ 7935681 w 7988622"/>
              <a:gd name="connsiteY1" fmla="*/ 39646 h 1816530"/>
              <a:gd name="connsiteX2" fmla="*/ 7988622 w 7988622"/>
              <a:gd name="connsiteY2" fmla="*/ 1816530 h 1816530"/>
              <a:gd name="connsiteX3" fmla="*/ 54131 w 7988622"/>
              <a:gd name="connsiteY3" fmla="*/ 1641196 h 1816530"/>
              <a:gd name="connsiteX4" fmla="*/ 1335 w 7988622"/>
              <a:gd name="connsiteY4" fmla="*/ 737888 h 1816530"/>
              <a:gd name="connsiteX0" fmla="*/ 1335 w 7998544"/>
              <a:gd name="connsiteY0" fmla="*/ 737888 h 1869304"/>
              <a:gd name="connsiteX1" fmla="*/ 7935681 w 7998544"/>
              <a:gd name="connsiteY1" fmla="*/ 39646 h 1869304"/>
              <a:gd name="connsiteX2" fmla="*/ 7998544 w 7998544"/>
              <a:gd name="connsiteY2" fmla="*/ 1869304 h 1869304"/>
              <a:gd name="connsiteX3" fmla="*/ 54131 w 7998544"/>
              <a:gd name="connsiteY3" fmla="*/ 1641196 h 1869304"/>
              <a:gd name="connsiteX4" fmla="*/ 1335 w 7998544"/>
              <a:gd name="connsiteY4" fmla="*/ 737888 h 1869304"/>
              <a:gd name="connsiteX0" fmla="*/ 1335 w 7998544"/>
              <a:gd name="connsiteY0" fmla="*/ 737068 h 1868484"/>
              <a:gd name="connsiteX1" fmla="*/ 7920320 w 7998544"/>
              <a:gd name="connsiteY1" fmla="*/ 39683 h 1868484"/>
              <a:gd name="connsiteX2" fmla="*/ 7998544 w 7998544"/>
              <a:gd name="connsiteY2" fmla="*/ 1868484 h 1868484"/>
              <a:gd name="connsiteX3" fmla="*/ 54131 w 7998544"/>
              <a:gd name="connsiteY3" fmla="*/ 1640376 h 1868484"/>
              <a:gd name="connsiteX4" fmla="*/ 1335 w 7998544"/>
              <a:gd name="connsiteY4" fmla="*/ 737068 h 1868484"/>
              <a:gd name="connsiteX0" fmla="*/ 1335 w 7998544"/>
              <a:gd name="connsiteY0" fmla="*/ 737068 h 1868484"/>
              <a:gd name="connsiteX1" fmla="*/ 7920320 w 7998544"/>
              <a:gd name="connsiteY1" fmla="*/ 39683 h 1868484"/>
              <a:gd name="connsiteX2" fmla="*/ 7998544 w 7998544"/>
              <a:gd name="connsiteY2" fmla="*/ 1868484 h 1868484"/>
              <a:gd name="connsiteX3" fmla="*/ 54131 w 7998544"/>
              <a:gd name="connsiteY3" fmla="*/ 1640376 h 1868484"/>
              <a:gd name="connsiteX4" fmla="*/ 1335 w 7998544"/>
              <a:gd name="connsiteY4" fmla="*/ 737068 h 1868484"/>
              <a:gd name="connsiteX0" fmla="*/ 1335 w 7920320"/>
              <a:gd name="connsiteY0" fmla="*/ 737068 h 1855890"/>
              <a:gd name="connsiteX1" fmla="*/ 7920320 w 7920320"/>
              <a:gd name="connsiteY1" fmla="*/ 39683 h 1855890"/>
              <a:gd name="connsiteX2" fmla="*/ 7905636 w 7920320"/>
              <a:gd name="connsiteY2" fmla="*/ 1855890 h 1855890"/>
              <a:gd name="connsiteX3" fmla="*/ 54131 w 7920320"/>
              <a:gd name="connsiteY3" fmla="*/ 1640376 h 1855890"/>
              <a:gd name="connsiteX4" fmla="*/ 1335 w 7920320"/>
              <a:gd name="connsiteY4" fmla="*/ 737068 h 1855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0320" h="1855890">
                <a:moveTo>
                  <a:pt x="1335" y="737068"/>
                </a:moveTo>
                <a:cubicBezTo>
                  <a:pt x="5047467" y="589505"/>
                  <a:pt x="5491536" y="-181815"/>
                  <a:pt x="7920320" y="39683"/>
                </a:cubicBezTo>
                <a:cubicBezTo>
                  <a:pt x="7894367" y="1747358"/>
                  <a:pt x="7855961" y="212327"/>
                  <a:pt x="7905636" y="1855890"/>
                </a:cubicBezTo>
                <a:lnTo>
                  <a:pt x="54131" y="1640376"/>
                </a:lnTo>
                <a:cubicBezTo>
                  <a:pt x="37198" y="1233976"/>
                  <a:pt x="-8342" y="1286191"/>
                  <a:pt x="1335" y="737068"/>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Freeform 20"/>
          <p:cNvSpPr/>
          <p:nvPr userDrawn="1"/>
        </p:nvSpPr>
        <p:spPr>
          <a:xfrm rot="223007">
            <a:off x="-163399" y="3168113"/>
            <a:ext cx="12446234" cy="2636887"/>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419975"/>
              <a:gd name="connsiteY0" fmla="*/ 747739 h 2387900"/>
              <a:gd name="connsiteX1" fmla="*/ 9322274 w 9419975"/>
              <a:gd name="connsiteY1" fmla="*/ 80088 h 2387900"/>
              <a:gd name="connsiteX2" fmla="*/ 9419695 w 9419975"/>
              <a:gd name="connsiteY2" fmla="*/ 2387900 h 2387900"/>
              <a:gd name="connsiteX3" fmla="*/ 45158 w 9419975"/>
              <a:gd name="connsiteY3" fmla="*/ 878327 h 2387900"/>
              <a:gd name="connsiteX4" fmla="*/ 1614 w 9419975"/>
              <a:gd name="connsiteY4" fmla="*/ 747739 h 2387900"/>
              <a:gd name="connsiteX0" fmla="*/ 427 w 9418788"/>
              <a:gd name="connsiteY0" fmla="*/ 747739 h 3004531"/>
              <a:gd name="connsiteX1" fmla="*/ 9321087 w 9418788"/>
              <a:gd name="connsiteY1" fmla="*/ 80088 h 3004531"/>
              <a:gd name="connsiteX2" fmla="*/ 9418508 w 9418788"/>
              <a:gd name="connsiteY2" fmla="*/ 2387900 h 3004531"/>
              <a:gd name="connsiteX3" fmla="*/ 165716 w 9418788"/>
              <a:gd name="connsiteY3" fmla="*/ 3004422 h 3004531"/>
              <a:gd name="connsiteX4" fmla="*/ 427 w 9418788"/>
              <a:gd name="connsiteY4" fmla="*/ 747739 h 3004531"/>
              <a:gd name="connsiteX0" fmla="*/ 427 w 9418522"/>
              <a:gd name="connsiteY0" fmla="*/ 818655 h 3075447"/>
              <a:gd name="connsiteX1" fmla="*/ 8179679 w 9418522"/>
              <a:gd name="connsiteY1" fmla="*/ 74990 h 3075447"/>
              <a:gd name="connsiteX2" fmla="*/ 9418508 w 9418522"/>
              <a:gd name="connsiteY2" fmla="*/ 2458816 h 3075447"/>
              <a:gd name="connsiteX3" fmla="*/ 165716 w 9418522"/>
              <a:gd name="connsiteY3" fmla="*/ 3075338 h 3075447"/>
              <a:gd name="connsiteX4" fmla="*/ 427 w 9418522"/>
              <a:gd name="connsiteY4" fmla="*/ 818655 h 3075447"/>
              <a:gd name="connsiteX0" fmla="*/ 427 w 9418522"/>
              <a:gd name="connsiteY0" fmla="*/ 749972 h 3006764"/>
              <a:gd name="connsiteX1" fmla="*/ 8179679 w 9418522"/>
              <a:gd name="connsiteY1" fmla="*/ 6307 h 3006764"/>
              <a:gd name="connsiteX2" fmla="*/ 9418508 w 9418522"/>
              <a:gd name="connsiteY2" fmla="*/ 2390133 h 3006764"/>
              <a:gd name="connsiteX3" fmla="*/ 165716 w 9418522"/>
              <a:gd name="connsiteY3" fmla="*/ 3006655 h 3006764"/>
              <a:gd name="connsiteX4" fmla="*/ 427 w 9418522"/>
              <a:gd name="connsiteY4" fmla="*/ 749972 h 3006764"/>
              <a:gd name="connsiteX0" fmla="*/ 427 w 9418522"/>
              <a:gd name="connsiteY0" fmla="*/ 697883 h 2954675"/>
              <a:gd name="connsiteX1" fmla="*/ 8190532 w 9418522"/>
              <a:gd name="connsiteY1" fmla="*/ 6794 h 2954675"/>
              <a:gd name="connsiteX2" fmla="*/ 9418508 w 9418522"/>
              <a:gd name="connsiteY2" fmla="*/ 2338044 h 2954675"/>
              <a:gd name="connsiteX3" fmla="*/ 165716 w 9418522"/>
              <a:gd name="connsiteY3" fmla="*/ 2954566 h 2954675"/>
              <a:gd name="connsiteX4" fmla="*/ 427 w 9418522"/>
              <a:gd name="connsiteY4" fmla="*/ 697883 h 2954675"/>
              <a:gd name="connsiteX0" fmla="*/ 427 w 9418522"/>
              <a:gd name="connsiteY0" fmla="*/ 707973 h 2964765"/>
              <a:gd name="connsiteX1" fmla="*/ 8190532 w 9418522"/>
              <a:gd name="connsiteY1" fmla="*/ 16884 h 2964765"/>
              <a:gd name="connsiteX2" fmla="*/ 9418508 w 9418522"/>
              <a:gd name="connsiteY2" fmla="*/ 2348134 h 2964765"/>
              <a:gd name="connsiteX3" fmla="*/ 165716 w 9418522"/>
              <a:gd name="connsiteY3" fmla="*/ 2964656 h 2964765"/>
              <a:gd name="connsiteX4" fmla="*/ 427 w 9418522"/>
              <a:gd name="connsiteY4" fmla="*/ 707973 h 2964765"/>
              <a:gd name="connsiteX0" fmla="*/ 427 w 9418522"/>
              <a:gd name="connsiteY0" fmla="*/ 682000 h 2938792"/>
              <a:gd name="connsiteX1" fmla="*/ 8192054 w 9418522"/>
              <a:gd name="connsiteY1" fmla="*/ 17485 h 2938792"/>
              <a:gd name="connsiteX2" fmla="*/ 9418508 w 9418522"/>
              <a:gd name="connsiteY2" fmla="*/ 2322161 h 2938792"/>
              <a:gd name="connsiteX3" fmla="*/ 165716 w 9418522"/>
              <a:gd name="connsiteY3" fmla="*/ 2938683 h 2938792"/>
              <a:gd name="connsiteX4" fmla="*/ 427 w 9418522"/>
              <a:gd name="connsiteY4" fmla="*/ 682000 h 2938792"/>
              <a:gd name="connsiteX0" fmla="*/ 427 w 9418523"/>
              <a:gd name="connsiteY0" fmla="*/ 682000 h 2938792"/>
              <a:gd name="connsiteX1" fmla="*/ 8192054 w 9418523"/>
              <a:gd name="connsiteY1" fmla="*/ 17485 h 2938792"/>
              <a:gd name="connsiteX2" fmla="*/ 9418508 w 9418523"/>
              <a:gd name="connsiteY2" fmla="*/ 2322161 h 2938792"/>
              <a:gd name="connsiteX3" fmla="*/ 165716 w 9418523"/>
              <a:gd name="connsiteY3" fmla="*/ 2938683 h 2938792"/>
              <a:gd name="connsiteX4" fmla="*/ 427 w 9418523"/>
              <a:gd name="connsiteY4" fmla="*/ 682000 h 2938792"/>
              <a:gd name="connsiteX0" fmla="*/ 427 w 8256848"/>
              <a:gd name="connsiteY0" fmla="*/ 682000 h 2938798"/>
              <a:gd name="connsiteX1" fmla="*/ 8192054 w 8256848"/>
              <a:gd name="connsiteY1" fmla="*/ 17485 h 2938798"/>
              <a:gd name="connsiteX2" fmla="*/ 8244142 w 8256848"/>
              <a:gd name="connsiteY2" fmla="*/ 2355329 h 2938798"/>
              <a:gd name="connsiteX3" fmla="*/ 165716 w 8256848"/>
              <a:gd name="connsiteY3" fmla="*/ 2938683 h 2938798"/>
              <a:gd name="connsiteX4" fmla="*/ 427 w 8256848"/>
              <a:gd name="connsiteY4" fmla="*/ 682000 h 2938798"/>
              <a:gd name="connsiteX0" fmla="*/ 427 w 8253819"/>
              <a:gd name="connsiteY0" fmla="*/ 682000 h 2938798"/>
              <a:gd name="connsiteX1" fmla="*/ 8192054 w 8253819"/>
              <a:gd name="connsiteY1" fmla="*/ 17485 h 2938798"/>
              <a:gd name="connsiteX2" fmla="*/ 8244142 w 8253819"/>
              <a:gd name="connsiteY2" fmla="*/ 2355329 h 2938798"/>
              <a:gd name="connsiteX3" fmla="*/ 165716 w 8253819"/>
              <a:gd name="connsiteY3" fmla="*/ 2938683 h 2938798"/>
              <a:gd name="connsiteX4" fmla="*/ 427 w 8253819"/>
              <a:gd name="connsiteY4" fmla="*/ 682000 h 2938798"/>
              <a:gd name="connsiteX0" fmla="*/ 427 w 8283586"/>
              <a:gd name="connsiteY0" fmla="*/ 682000 h 2938762"/>
              <a:gd name="connsiteX1" fmla="*/ 8192054 w 8283586"/>
              <a:gd name="connsiteY1" fmla="*/ 17485 h 2938762"/>
              <a:gd name="connsiteX2" fmla="*/ 8283586 w 8283586"/>
              <a:gd name="connsiteY2" fmla="*/ 2085539 h 2938762"/>
              <a:gd name="connsiteX3" fmla="*/ 165716 w 8283586"/>
              <a:gd name="connsiteY3" fmla="*/ 2938683 h 2938762"/>
              <a:gd name="connsiteX4" fmla="*/ 427 w 8283586"/>
              <a:gd name="connsiteY4" fmla="*/ 682000 h 2938762"/>
              <a:gd name="connsiteX0" fmla="*/ 427 w 8283586"/>
              <a:gd name="connsiteY0" fmla="*/ 682000 h 2938762"/>
              <a:gd name="connsiteX1" fmla="*/ 8192054 w 8283586"/>
              <a:gd name="connsiteY1" fmla="*/ 17485 h 2938762"/>
              <a:gd name="connsiteX2" fmla="*/ 8283586 w 8283586"/>
              <a:gd name="connsiteY2" fmla="*/ 2085539 h 2938762"/>
              <a:gd name="connsiteX3" fmla="*/ 165716 w 8283586"/>
              <a:gd name="connsiteY3" fmla="*/ 2938683 h 2938762"/>
              <a:gd name="connsiteX4" fmla="*/ 427 w 8283586"/>
              <a:gd name="connsiteY4" fmla="*/ 682000 h 2938762"/>
              <a:gd name="connsiteX0" fmla="*/ 289 w 8283448"/>
              <a:gd name="connsiteY0" fmla="*/ 682000 h 2532707"/>
              <a:gd name="connsiteX1" fmla="*/ 8191916 w 8283448"/>
              <a:gd name="connsiteY1" fmla="*/ 17485 h 2532707"/>
              <a:gd name="connsiteX2" fmla="*/ 8283448 w 8283448"/>
              <a:gd name="connsiteY2" fmla="*/ 2085539 h 2532707"/>
              <a:gd name="connsiteX3" fmla="*/ 244265 w 8283448"/>
              <a:gd name="connsiteY3" fmla="*/ 2532559 h 2532707"/>
              <a:gd name="connsiteX4" fmla="*/ 289 w 8283448"/>
              <a:gd name="connsiteY4" fmla="*/ 682000 h 2532707"/>
              <a:gd name="connsiteX0" fmla="*/ 261 w 8283420"/>
              <a:gd name="connsiteY0" fmla="*/ 682000 h 2726405"/>
              <a:gd name="connsiteX1" fmla="*/ 8191888 w 8283420"/>
              <a:gd name="connsiteY1" fmla="*/ 17485 h 2726405"/>
              <a:gd name="connsiteX2" fmla="*/ 8283420 w 8283420"/>
              <a:gd name="connsiteY2" fmla="*/ 2085539 h 2726405"/>
              <a:gd name="connsiteX3" fmla="*/ 271015 w 8283420"/>
              <a:gd name="connsiteY3" fmla="*/ 2726300 h 2726405"/>
              <a:gd name="connsiteX4" fmla="*/ 261 w 8283420"/>
              <a:gd name="connsiteY4" fmla="*/ 682000 h 2726405"/>
              <a:gd name="connsiteX0" fmla="*/ 436 w 8174780"/>
              <a:gd name="connsiteY0" fmla="*/ 665488 h 2726809"/>
              <a:gd name="connsiteX1" fmla="*/ 8083248 w 8174780"/>
              <a:gd name="connsiteY1" fmla="*/ 17889 h 2726809"/>
              <a:gd name="connsiteX2" fmla="*/ 8174780 w 8174780"/>
              <a:gd name="connsiteY2" fmla="*/ 2085943 h 2726809"/>
              <a:gd name="connsiteX3" fmla="*/ 162375 w 8174780"/>
              <a:gd name="connsiteY3" fmla="*/ 2726704 h 2726809"/>
              <a:gd name="connsiteX4" fmla="*/ 436 w 8174780"/>
              <a:gd name="connsiteY4" fmla="*/ 665488 h 2726809"/>
              <a:gd name="connsiteX0" fmla="*/ 0 w 8174344"/>
              <a:gd name="connsiteY0" fmla="*/ 665488 h 2726809"/>
              <a:gd name="connsiteX1" fmla="*/ 8082812 w 8174344"/>
              <a:gd name="connsiteY1" fmla="*/ 17889 h 2726809"/>
              <a:gd name="connsiteX2" fmla="*/ 8174344 w 8174344"/>
              <a:gd name="connsiteY2" fmla="*/ 2085943 h 2726809"/>
              <a:gd name="connsiteX3" fmla="*/ 161939 w 8174344"/>
              <a:gd name="connsiteY3" fmla="*/ 2726704 h 2726809"/>
              <a:gd name="connsiteX4" fmla="*/ 0 w 8174344"/>
              <a:gd name="connsiteY4" fmla="*/ 665488 h 2726809"/>
              <a:gd name="connsiteX0" fmla="*/ 0 w 8174344"/>
              <a:gd name="connsiteY0" fmla="*/ 665488 h 2534836"/>
              <a:gd name="connsiteX1" fmla="*/ 8082812 w 8174344"/>
              <a:gd name="connsiteY1" fmla="*/ 17889 h 2534836"/>
              <a:gd name="connsiteX2" fmla="*/ 8174344 w 8174344"/>
              <a:gd name="connsiteY2" fmla="*/ 2085943 h 2534836"/>
              <a:gd name="connsiteX3" fmla="*/ 111735 w 8174344"/>
              <a:gd name="connsiteY3" fmla="*/ 2534689 h 2534836"/>
              <a:gd name="connsiteX4" fmla="*/ 0 w 8174344"/>
              <a:gd name="connsiteY4" fmla="*/ 665488 h 2534836"/>
              <a:gd name="connsiteX0" fmla="*/ 0 w 8162677"/>
              <a:gd name="connsiteY0" fmla="*/ 665488 h 2534792"/>
              <a:gd name="connsiteX1" fmla="*/ 8082812 w 8162677"/>
              <a:gd name="connsiteY1" fmla="*/ 17889 h 2534792"/>
              <a:gd name="connsiteX2" fmla="*/ 8162677 w 8162677"/>
              <a:gd name="connsiteY2" fmla="*/ 1882192 h 2534792"/>
              <a:gd name="connsiteX3" fmla="*/ 111735 w 8162677"/>
              <a:gd name="connsiteY3" fmla="*/ 2534689 h 2534792"/>
              <a:gd name="connsiteX4" fmla="*/ 0 w 8162677"/>
              <a:gd name="connsiteY4" fmla="*/ 665488 h 2534792"/>
              <a:gd name="connsiteX0" fmla="*/ 0 w 8162677"/>
              <a:gd name="connsiteY0" fmla="*/ 665488 h 2534853"/>
              <a:gd name="connsiteX1" fmla="*/ 8082812 w 8162677"/>
              <a:gd name="connsiteY1" fmla="*/ 17889 h 2534853"/>
              <a:gd name="connsiteX2" fmla="*/ 8162677 w 8162677"/>
              <a:gd name="connsiteY2" fmla="*/ 1882192 h 2534853"/>
              <a:gd name="connsiteX3" fmla="*/ 111735 w 8162677"/>
              <a:gd name="connsiteY3" fmla="*/ 2534689 h 2534853"/>
              <a:gd name="connsiteX4" fmla="*/ 0 w 8162677"/>
              <a:gd name="connsiteY4" fmla="*/ 665488 h 2534853"/>
              <a:gd name="connsiteX0" fmla="*/ 0 w 8162677"/>
              <a:gd name="connsiteY0" fmla="*/ 665488 h 2534689"/>
              <a:gd name="connsiteX1" fmla="*/ 8082812 w 8162677"/>
              <a:gd name="connsiteY1" fmla="*/ 17889 h 2534689"/>
              <a:gd name="connsiteX2" fmla="*/ 8162677 w 8162677"/>
              <a:gd name="connsiteY2" fmla="*/ 1882192 h 2534689"/>
              <a:gd name="connsiteX3" fmla="*/ 111735 w 8162677"/>
              <a:gd name="connsiteY3" fmla="*/ 2534689 h 2534689"/>
              <a:gd name="connsiteX4" fmla="*/ 0 w 8162677"/>
              <a:gd name="connsiteY4" fmla="*/ 665488 h 2534689"/>
              <a:gd name="connsiteX0" fmla="*/ 0 w 8162677"/>
              <a:gd name="connsiteY0" fmla="*/ 665488 h 2534689"/>
              <a:gd name="connsiteX1" fmla="*/ 8082812 w 8162677"/>
              <a:gd name="connsiteY1" fmla="*/ 17889 h 2534689"/>
              <a:gd name="connsiteX2" fmla="*/ 8162677 w 8162677"/>
              <a:gd name="connsiteY2" fmla="*/ 1882192 h 2534689"/>
              <a:gd name="connsiteX3" fmla="*/ 111735 w 8162677"/>
              <a:gd name="connsiteY3" fmla="*/ 2534689 h 2534689"/>
              <a:gd name="connsiteX4" fmla="*/ 0 w 8162677"/>
              <a:gd name="connsiteY4" fmla="*/ 665488 h 2534689"/>
              <a:gd name="connsiteX0" fmla="*/ 0 w 8162677"/>
              <a:gd name="connsiteY0" fmla="*/ 665488 h 2402035"/>
              <a:gd name="connsiteX1" fmla="*/ 8082812 w 8162677"/>
              <a:gd name="connsiteY1" fmla="*/ 17889 h 2402035"/>
              <a:gd name="connsiteX2" fmla="*/ 8162677 w 8162677"/>
              <a:gd name="connsiteY2" fmla="*/ 1882192 h 2402035"/>
              <a:gd name="connsiteX3" fmla="*/ 221766 w 8162677"/>
              <a:gd name="connsiteY3" fmla="*/ 2402035 h 2402035"/>
              <a:gd name="connsiteX4" fmla="*/ 0 w 8162677"/>
              <a:gd name="connsiteY4" fmla="*/ 665488 h 2402035"/>
              <a:gd name="connsiteX0" fmla="*/ 0 w 8162677"/>
              <a:gd name="connsiteY0" fmla="*/ 665488 h 2507538"/>
              <a:gd name="connsiteX1" fmla="*/ 8082812 w 8162677"/>
              <a:gd name="connsiteY1" fmla="*/ 17889 h 2507538"/>
              <a:gd name="connsiteX2" fmla="*/ 8162677 w 8162677"/>
              <a:gd name="connsiteY2" fmla="*/ 1882192 h 2507538"/>
              <a:gd name="connsiteX3" fmla="*/ 118023 w 8162677"/>
              <a:gd name="connsiteY3" fmla="*/ 2507538 h 2507538"/>
              <a:gd name="connsiteX4" fmla="*/ 0 w 8162677"/>
              <a:gd name="connsiteY4" fmla="*/ 665488 h 2507538"/>
              <a:gd name="connsiteX0" fmla="*/ 0 w 8124140"/>
              <a:gd name="connsiteY0" fmla="*/ 654044 h 2507830"/>
              <a:gd name="connsiteX1" fmla="*/ 8044275 w 8124140"/>
              <a:gd name="connsiteY1" fmla="*/ 18181 h 2507830"/>
              <a:gd name="connsiteX2" fmla="*/ 8124140 w 8124140"/>
              <a:gd name="connsiteY2" fmla="*/ 1882484 h 2507830"/>
              <a:gd name="connsiteX3" fmla="*/ 79486 w 8124140"/>
              <a:gd name="connsiteY3" fmla="*/ 2507830 h 2507830"/>
              <a:gd name="connsiteX4" fmla="*/ 0 w 8124140"/>
              <a:gd name="connsiteY4" fmla="*/ 654044 h 2507830"/>
              <a:gd name="connsiteX0" fmla="*/ 0 w 8124140"/>
              <a:gd name="connsiteY0" fmla="*/ 654044 h 2507830"/>
              <a:gd name="connsiteX1" fmla="*/ 8044275 w 8124140"/>
              <a:gd name="connsiteY1" fmla="*/ 18181 h 2507830"/>
              <a:gd name="connsiteX2" fmla="*/ 8124140 w 8124140"/>
              <a:gd name="connsiteY2" fmla="*/ 1882484 h 2507830"/>
              <a:gd name="connsiteX3" fmla="*/ 79486 w 8124140"/>
              <a:gd name="connsiteY3" fmla="*/ 2507830 h 2507830"/>
              <a:gd name="connsiteX4" fmla="*/ 0 w 8124140"/>
              <a:gd name="connsiteY4" fmla="*/ 654044 h 2507830"/>
              <a:gd name="connsiteX0" fmla="*/ 0 w 8147060"/>
              <a:gd name="connsiteY0" fmla="*/ 664366 h 2507567"/>
              <a:gd name="connsiteX1" fmla="*/ 8067195 w 8147060"/>
              <a:gd name="connsiteY1" fmla="*/ 17918 h 2507567"/>
              <a:gd name="connsiteX2" fmla="*/ 8147060 w 8147060"/>
              <a:gd name="connsiteY2" fmla="*/ 1882221 h 2507567"/>
              <a:gd name="connsiteX3" fmla="*/ 102406 w 8147060"/>
              <a:gd name="connsiteY3" fmla="*/ 2507567 h 2507567"/>
              <a:gd name="connsiteX4" fmla="*/ 0 w 8147060"/>
              <a:gd name="connsiteY4" fmla="*/ 664366 h 2507567"/>
              <a:gd name="connsiteX0" fmla="*/ 0 w 8147060"/>
              <a:gd name="connsiteY0" fmla="*/ 664366 h 2507567"/>
              <a:gd name="connsiteX1" fmla="*/ 8067195 w 8147060"/>
              <a:gd name="connsiteY1" fmla="*/ 17918 h 2507567"/>
              <a:gd name="connsiteX2" fmla="*/ 8147060 w 8147060"/>
              <a:gd name="connsiteY2" fmla="*/ 1882221 h 2507567"/>
              <a:gd name="connsiteX3" fmla="*/ 102406 w 8147060"/>
              <a:gd name="connsiteY3" fmla="*/ 2507567 h 2507567"/>
              <a:gd name="connsiteX4" fmla="*/ 0 w 8147060"/>
              <a:gd name="connsiteY4" fmla="*/ 664366 h 2507567"/>
              <a:gd name="connsiteX0" fmla="*/ 0 w 8145538"/>
              <a:gd name="connsiteY0" fmla="*/ 690312 h 2506937"/>
              <a:gd name="connsiteX1" fmla="*/ 8065673 w 8145538"/>
              <a:gd name="connsiteY1" fmla="*/ 17288 h 2506937"/>
              <a:gd name="connsiteX2" fmla="*/ 8145538 w 8145538"/>
              <a:gd name="connsiteY2" fmla="*/ 1881591 h 2506937"/>
              <a:gd name="connsiteX3" fmla="*/ 100884 w 8145538"/>
              <a:gd name="connsiteY3" fmla="*/ 2506937 h 2506937"/>
              <a:gd name="connsiteX4" fmla="*/ 0 w 8145538"/>
              <a:gd name="connsiteY4" fmla="*/ 690312 h 2506937"/>
              <a:gd name="connsiteX0" fmla="*/ 0 w 8153348"/>
              <a:gd name="connsiteY0" fmla="*/ 690875 h 2506924"/>
              <a:gd name="connsiteX1" fmla="*/ 8073483 w 8153348"/>
              <a:gd name="connsiteY1" fmla="*/ 17275 h 2506924"/>
              <a:gd name="connsiteX2" fmla="*/ 8153348 w 8153348"/>
              <a:gd name="connsiteY2" fmla="*/ 1881578 h 2506924"/>
              <a:gd name="connsiteX3" fmla="*/ 108694 w 8153348"/>
              <a:gd name="connsiteY3" fmla="*/ 2506924 h 2506924"/>
              <a:gd name="connsiteX4" fmla="*/ 0 w 8153348"/>
              <a:gd name="connsiteY4" fmla="*/ 690875 h 2506924"/>
              <a:gd name="connsiteX0" fmla="*/ 0 w 8153348"/>
              <a:gd name="connsiteY0" fmla="*/ 690306 h 2506355"/>
              <a:gd name="connsiteX1" fmla="*/ 8073483 w 8153348"/>
              <a:gd name="connsiteY1" fmla="*/ 16706 h 2506355"/>
              <a:gd name="connsiteX2" fmla="*/ 8153348 w 8153348"/>
              <a:gd name="connsiteY2" fmla="*/ 1881009 h 2506355"/>
              <a:gd name="connsiteX3" fmla="*/ 108694 w 8153348"/>
              <a:gd name="connsiteY3" fmla="*/ 2506355 h 2506355"/>
              <a:gd name="connsiteX4" fmla="*/ 0 w 8153348"/>
              <a:gd name="connsiteY4" fmla="*/ 690306 h 2506355"/>
              <a:gd name="connsiteX0" fmla="*/ 0 w 8153348"/>
              <a:gd name="connsiteY0" fmla="*/ 690306 h 2506355"/>
              <a:gd name="connsiteX1" fmla="*/ 8073483 w 8153348"/>
              <a:gd name="connsiteY1" fmla="*/ 16706 h 2506355"/>
              <a:gd name="connsiteX2" fmla="*/ 8153348 w 8153348"/>
              <a:gd name="connsiteY2" fmla="*/ 1881009 h 2506355"/>
              <a:gd name="connsiteX3" fmla="*/ 108694 w 8153348"/>
              <a:gd name="connsiteY3" fmla="*/ 2506355 h 2506355"/>
              <a:gd name="connsiteX4" fmla="*/ 0 w 8153348"/>
              <a:gd name="connsiteY4" fmla="*/ 690306 h 2506355"/>
              <a:gd name="connsiteX0" fmla="*/ 0 w 8153348"/>
              <a:gd name="connsiteY0" fmla="*/ 690306 h 2506355"/>
              <a:gd name="connsiteX1" fmla="*/ 8073483 w 8153348"/>
              <a:gd name="connsiteY1" fmla="*/ 16706 h 2506355"/>
              <a:gd name="connsiteX2" fmla="*/ 8153348 w 8153348"/>
              <a:gd name="connsiteY2" fmla="*/ 1881009 h 2506355"/>
              <a:gd name="connsiteX3" fmla="*/ 108694 w 8153348"/>
              <a:gd name="connsiteY3" fmla="*/ 2506355 h 2506355"/>
              <a:gd name="connsiteX4" fmla="*/ 0 w 8153348"/>
              <a:gd name="connsiteY4" fmla="*/ 690306 h 2506355"/>
              <a:gd name="connsiteX0" fmla="*/ 0 w 8153348"/>
              <a:gd name="connsiteY0" fmla="*/ 669601 h 2485650"/>
              <a:gd name="connsiteX1" fmla="*/ 8027644 w 8153348"/>
              <a:gd name="connsiteY1" fmla="*/ 17171 h 2485650"/>
              <a:gd name="connsiteX2" fmla="*/ 8153348 w 8153348"/>
              <a:gd name="connsiteY2" fmla="*/ 1860304 h 2485650"/>
              <a:gd name="connsiteX3" fmla="*/ 108694 w 8153348"/>
              <a:gd name="connsiteY3" fmla="*/ 2485650 h 2485650"/>
              <a:gd name="connsiteX4" fmla="*/ 0 w 8153348"/>
              <a:gd name="connsiteY4" fmla="*/ 669601 h 2485650"/>
              <a:gd name="connsiteX0" fmla="*/ 0 w 8153348"/>
              <a:gd name="connsiteY0" fmla="*/ 706527 h 2522576"/>
              <a:gd name="connsiteX1" fmla="*/ 8056851 w 8153348"/>
              <a:gd name="connsiteY1" fmla="*/ 16358 h 2522576"/>
              <a:gd name="connsiteX2" fmla="*/ 8153348 w 8153348"/>
              <a:gd name="connsiteY2" fmla="*/ 1897230 h 2522576"/>
              <a:gd name="connsiteX3" fmla="*/ 108694 w 8153348"/>
              <a:gd name="connsiteY3" fmla="*/ 2522576 h 2522576"/>
              <a:gd name="connsiteX4" fmla="*/ 0 w 8153348"/>
              <a:gd name="connsiteY4" fmla="*/ 706527 h 2522576"/>
              <a:gd name="connsiteX0" fmla="*/ 0 w 8153348"/>
              <a:gd name="connsiteY0" fmla="*/ 706527 h 2522576"/>
              <a:gd name="connsiteX1" fmla="*/ 8056851 w 8153348"/>
              <a:gd name="connsiteY1" fmla="*/ 16358 h 2522576"/>
              <a:gd name="connsiteX2" fmla="*/ 8153348 w 8153348"/>
              <a:gd name="connsiteY2" fmla="*/ 1897230 h 2522576"/>
              <a:gd name="connsiteX3" fmla="*/ 108694 w 8153348"/>
              <a:gd name="connsiteY3" fmla="*/ 2522576 h 2522576"/>
              <a:gd name="connsiteX4" fmla="*/ 0 w 8153348"/>
              <a:gd name="connsiteY4" fmla="*/ 706527 h 2522576"/>
              <a:gd name="connsiteX0" fmla="*/ 0 w 8153348"/>
              <a:gd name="connsiteY0" fmla="*/ 706527 h 2522576"/>
              <a:gd name="connsiteX1" fmla="*/ 8056851 w 8153348"/>
              <a:gd name="connsiteY1" fmla="*/ 16358 h 2522576"/>
              <a:gd name="connsiteX2" fmla="*/ 8153348 w 8153348"/>
              <a:gd name="connsiteY2" fmla="*/ 1897230 h 2522576"/>
              <a:gd name="connsiteX3" fmla="*/ 108694 w 8153348"/>
              <a:gd name="connsiteY3" fmla="*/ 2522576 h 2522576"/>
              <a:gd name="connsiteX4" fmla="*/ 0 w 8153348"/>
              <a:gd name="connsiteY4" fmla="*/ 706527 h 2522576"/>
              <a:gd name="connsiteX0" fmla="*/ 0 w 8153348"/>
              <a:gd name="connsiteY0" fmla="*/ 715770 h 2531819"/>
              <a:gd name="connsiteX1" fmla="*/ 8064152 w 8153348"/>
              <a:gd name="connsiteY1" fmla="*/ 16167 h 2531819"/>
              <a:gd name="connsiteX2" fmla="*/ 8153348 w 8153348"/>
              <a:gd name="connsiteY2" fmla="*/ 1906473 h 2531819"/>
              <a:gd name="connsiteX3" fmla="*/ 108694 w 8153348"/>
              <a:gd name="connsiteY3" fmla="*/ 2531819 h 2531819"/>
              <a:gd name="connsiteX4" fmla="*/ 0 w 8153348"/>
              <a:gd name="connsiteY4" fmla="*/ 715770 h 2531819"/>
              <a:gd name="connsiteX0" fmla="*/ 0 w 8164202"/>
              <a:gd name="connsiteY0" fmla="*/ 715770 h 2531819"/>
              <a:gd name="connsiteX1" fmla="*/ 8064152 w 8164202"/>
              <a:gd name="connsiteY1" fmla="*/ 16167 h 2531819"/>
              <a:gd name="connsiteX2" fmla="*/ 8164202 w 8164202"/>
              <a:gd name="connsiteY2" fmla="*/ 1959050 h 2531819"/>
              <a:gd name="connsiteX3" fmla="*/ 108694 w 8164202"/>
              <a:gd name="connsiteY3" fmla="*/ 2531819 h 2531819"/>
              <a:gd name="connsiteX4" fmla="*/ 0 w 8164202"/>
              <a:gd name="connsiteY4" fmla="*/ 715770 h 2531819"/>
              <a:gd name="connsiteX0" fmla="*/ 0 w 8167354"/>
              <a:gd name="connsiteY0" fmla="*/ 715770 h 2531819"/>
              <a:gd name="connsiteX1" fmla="*/ 8064152 w 8167354"/>
              <a:gd name="connsiteY1" fmla="*/ 16167 h 2531819"/>
              <a:gd name="connsiteX2" fmla="*/ 8167354 w 8167354"/>
              <a:gd name="connsiteY2" fmla="*/ 2287975 h 2531819"/>
              <a:gd name="connsiteX3" fmla="*/ 108694 w 8167354"/>
              <a:gd name="connsiteY3" fmla="*/ 2531819 h 2531819"/>
              <a:gd name="connsiteX4" fmla="*/ 0 w 8167354"/>
              <a:gd name="connsiteY4" fmla="*/ 715770 h 2531819"/>
              <a:gd name="connsiteX0" fmla="*/ 0 w 8167354"/>
              <a:gd name="connsiteY0" fmla="*/ 715770 h 2531819"/>
              <a:gd name="connsiteX1" fmla="*/ 8064152 w 8167354"/>
              <a:gd name="connsiteY1" fmla="*/ 16167 h 2531819"/>
              <a:gd name="connsiteX2" fmla="*/ 8167354 w 8167354"/>
              <a:gd name="connsiteY2" fmla="*/ 2287975 h 2531819"/>
              <a:gd name="connsiteX3" fmla="*/ 108694 w 8167354"/>
              <a:gd name="connsiteY3" fmla="*/ 2531819 h 2531819"/>
              <a:gd name="connsiteX4" fmla="*/ 0 w 8167354"/>
              <a:gd name="connsiteY4" fmla="*/ 715770 h 2531819"/>
              <a:gd name="connsiteX0" fmla="*/ 0 w 8167354"/>
              <a:gd name="connsiteY0" fmla="*/ 723889 h 2539938"/>
              <a:gd name="connsiteX1" fmla="*/ 8055836 w 8167354"/>
              <a:gd name="connsiteY1" fmla="*/ 16002 h 2539938"/>
              <a:gd name="connsiteX2" fmla="*/ 8167354 w 8167354"/>
              <a:gd name="connsiteY2" fmla="*/ 2296094 h 2539938"/>
              <a:gd name="connsiteX3" fmla="*/ 108694 w 8167354"/>
              <a:gd name="connsiteY3" fmla="*/ 2539938 h 2539938"/>
              <a:gd name="connsiteX4" fmla="*/ 0 w 8167354"/>
              <a:gd name="connsiteY4" fmla="*/ 723889 h 2539938"/>
              <a:gd name="connsiteX0" fmla="*/ 0 w 8167354"/>
              <a:gd name="connsiteY0" fmla="*/ 723889 h 2629678"/>
              <a:gd name="connsiteX1" fmla="*/ 8055836 w 8167354"/>
              <a:gd name="connsiteY1" fmla="*/ 16002 h 2629678"/>
              <a:gd name="connsiteX2" fmla="*/ 8167354 w 8167354"/>
              <a:gd name="connsiteY2" fmla="*/ 2296094 h 2629678"/>
              <a:gd name="connsiteX3" fmla="*/ 98148 w 8167354"/>
              <a:gd name="connsiteY3" fmla="*/ 2629678 h 2629678"/>
              <a:gd name="connsiteX4" fmla="*/ 0 w 8167354"/>
              <a:gd name="connsiteY4" fmla="*/ 723889 h 2629678"/>
              <a:gd name="connsiteX0" fmla="*/ 0 w 8167354"/>
              <a:gd name="connsiteY0" fmla="*/ 723889 h 2612188"/>
              <a:gd name="connsiteX1" fmla="*/ 8055836 w 8167354"/>
              <a:gd name="connsiteY1" fmla="*/ 16002 h 2612188"/>
              <a:gd name="connsiteX2" fmla="*/ 8167354 w 8167354"/>
              <a:gd name="connsiteY2" fmla="*/ 2296094 h 2612188"/>
              <a:gd name="connsiteX3" fmla="*/ 214587 w 8167354"/>
              <a:gd name="connsiteY3" fmla="*/ 2612188 h 2612188"/>
              <a:gd name="connsiteX4" fmla="*/ 0 w 8167354"/>
              <a:gd name="connsiteY4" fmla="*/ 723889 h 2612188"/>
              <a:gd name="connsiteX0" fmla="*/ 0 w 8167354"/>
              <a:gd name="connsiteY0" fmla="*/ 723889 h 2636811"/>
              <a:gd name="connsiteX1" fmla="*/ 8055836 w 8167354"/>
              <a:gd name="connsiteY1" fmla="*/ 16002 h 2636811"/>
              <a:gd name="connsiteX2" fmla="*/ 8167354 w 8167354"/>
              <a:gd name="connsiteY2" fmla="*/ 2296094 h 2636811"/>
              <a:gd name="connsiteX3" fmla="*/ 122043 w 8167354"/>
              <a:gd name="connsiteY3" fmla="*/ 2636811 h 2636811"/>
              <a:gd name="connsiteX4" fmla="*/ 0 w 8167354"/>
              <a:gd name="connsiteY4" fmla="*/ 723889 h 2636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7354" h="2636811">
                <a:moveTo>
                  <a:pt x="0" y="723889"/>
                </a:moveTo>
                <a:cubicBezTo>
                  <a:pt x="5047654" y="602902"/>
                  <a:pt x="4584764" y="-115481"/>
                  <a:pt x="8055836" y="16002"/>
                </a:cubicBezTo>
                <a:cubicBezTo>
                  <a:pt x="8154039" y="1724660"/>
                  <a:pt x="8097456" y="859623"/>
                  <a:pt x="8167354" y="2296094"/>
                </a:cubicBezTo>
                <a:lnTo>
                  <a:pt x="122043" y="2636811"/>
                </a:lnTo>
                <a:cubicBezTo>
                  <a:pt x="105110" y="2230411"/>
                  <a:pt x="31396" y="1305570"/>
                  <a:pt x="0" y="72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4" name="Rectangle 23"/>
          <p:cNvSpPr/>
          <p:nvPr userDrawn="1"/>
        </p:nvSpPr>
        <p:spPr>
          <a:xfrm>
            <a:off x="-15260" y="4829173"/>
            <a:ext cx="12207263" cy="213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itle 1"/>
          <p:cNvSpPr>
            <a:spLocks noGrp="1"/>
          </p:cNvSpPr>
          <p:nvPr>
            <p:ph type="title" hasCustomPrompt="1"/>
          </p:nvPr>
        </p:nvSpPr>
        <p:spPr>
          <a:xfrm>
            <a:off x="1709530" y="1709743"/>
            <a:ext cx="9637923" cy="2826751"/>
          </a:xfrm>
        </p:spPr>
        <p:txBody>
          <a:bodyPr anchor="b">
            <a:normAutofit/>
          </a:bodyPr>
          <a:lstStyle>
            <a:lvl1pPr>
              <a:defRPr sz="3200" baseline="0">
                <a:solidFill>
                  <a:srgbClr val="0070C0"/>
                </a:solidFill>
              </a:defRPr>
            </a:lvl1pPr>
          </a:lstStyle>
          <a:p>
            <a:r>
              <a:rPr lang="en-US" dirty="0"/>
              <a:t>Click to edit Divider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6137" y="6236126"/>
            <a:ext cx="1718336" cy="469924"/>
          </a:xfrm>
          <a:prstGeom prst="rect">
            <a:avLst/>
          </a:prstGeom>
        </p:spPr>
      </p:pic>
    </p:spTree>
    <p:extLst>
      <p:ext uri="{BB962C8B-B14F-4D97-AF65-F5344CB8AC3E}">
        <p14:creationId xmlns:p14="http://schemas.microsoft.com/office/powerpoint/2010/main" val="765969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291"/>
            <a:ext cx="10515600" cy="1325563"/>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6172200" y="1740023"/>
            <a:ext cx="5181600" cy="41451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11746779" y="6591350"/>
            <a:ext cx="309700" cy="215444"/>
          </a:xfrm>
          <a:prstGeom prst="rect">
            <a:avLst/>
          </a:prstGeom>
        </p:spPr>
        <p:txBody>
          <a:bodyPr wrap="none">
            <a:spAutoFit/>
          </a:bodyPr>
          <a:lstStyle/>
          <a:p>
            <a:pPr>
              <a:spcBef>
                <a:spcPct val="50000"/>
              </a:spcBef>
              <a:defRPr/>
            </a:pPr>
            <a:fld id="{4D55B962-EBD0-400E-9C60-051E658E8A06}" type="slidenum">
              <a:rPr lang="en-US" sz="800" smtClean="0">
                <a:solidFill>
                  <a:schemeClr val="tx2"/>
                </a:solidFill>
                <a:latin typeface="Arial" pitchFamily="34" charset="0"/>
                <a:cs typeface="Arial" pitchFamily="34" charset="0"/>
              </a:rPr>
              <a:pPr>
                <a:spcBef>
                  <a:spcPct val="50000"/>
                </a:spcBef>
                <a:defRPr/>
              </a:pPr>
              <a:t>‹#›</a:t>
            </a:fld>
            <a:endParaRPr lang="en-US" sz="8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2910580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9789" y="2290228"/>
            <a:ext cx="5157787" cy="3553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hasCustomPrompt="1"/>
          </p:nvPr>
        </p:nvSpPr>
        <p:spPr>
          <a:xfrm>
            <a:off x="839789" y="1698913"/>
            <a:ext cx="5157787" cy="484994"/>
          </a:xfrm>
          <a:prstGeom prst="rect">
            <a:avLst/>
          </a:prstGeom>
          <a:solidFill>
            <a:schemeClr val="accent1">
              <a:lumMod val="75000"/>
            </a:schemeClr>
          </a:solidFill>
        </p:spPr>
        <p:txBody>
          <a:bodyPr anchor="b">
            <a:normAutofit/>
          </a:bodyPr>
          <a:lstStyle>
            <a:lvl1pPr marL="0" indent="0" algn="ctr">
              <a:buNone/>
              <a:defRPr sz="24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
        <p:nvSpPr>
          <p:cNvPr id="5" name="Text Placeholder 4"/>
          <p:cNvSpPr>
            <a:spLocks noGrp="1"/>
          </p:cNvSpPr>
          <p:nvPr>
            <p:ph type="body" sz="quarter" idx="3" hasCustomPrompt="1"/>
          </p:nvPr>
        </p:nvSpPr>
        <p:spPr>
          <a:xfrm>
            <a:off x="6373431" y="1698913"/>
            <a:ext cx="5183188" cy="484994"/>
          </a:xfrm>
          <a:prstGeom prst="rect">
            <a:avLst/>
          </a:prstGeom>
          <a:solidFill>
            <a:schemeClr val="accent1">
              <a:lumMod val="75000"/>
            </a:schemeClr>
          </a:solidFill>
        </p:spPr>
        <p:txBody>
          <a:bodyPr anchor="b">
            <a:normAutofit/>
          </a:bodyPr>
          <a:lstStyle>
            <a:lvl1pPr marL="0" indent="0" algn="ctr">
              <a:buNone/>
              <a:defRPr sz="24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
        <p:nvSpPr>
          <p:cNvPr id="6" name="Content Placeholder 5"/>
          <p:cNvSpPr>
            <a:spLocks noGrp="1"/>
          </p:cNvSpPr>
          <p:nvPr>
            <p:ph sz="quarter" idx="4"/>
          </p:nvPr>
        </p:nvSpPr>
        <p:spPr>
          <a:xfrm>
            <a:off x="6373431" y="2290228"/>
            <a:ext cx="5183188" cy="3553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838200" y="73291"/>
            <a:ext cx="10515600" cy="1325563"/>
          </a:xfrm>
          <a:prstGeom prst="rect">
            <a:avLst/>
          </a:prstGeom>
        </p:spPr>
        <p:txBody>
          <a:bodyPr/>
          <a:lstStyle/>
          <a:p>
            <a:r>
              <a:rPr lang="en-US"/>
              <a:t>Click to edit Master title style</a:t>
            </a:r>
          </a:p>
        </p:txBody>
      </p:sp>
      <p:sp>
        <p:nvSpPr>
          <p:cNvPr id="12" name="Rectangle 11"/>
          <p:cNvSpPr/>
          <p:nvPr userDrawn="1"/>
        </p:nvSpPr>
        <p:spPr>
          <a:xfrm>
            <a:off x="11746779" y="6591350"/>
            <a:ext cx="309700" cy="215444"/>
          </a:xfrm>
          <a:prstGeom prst="rect">
            <a:avLst/>
          </a:prstGeom>
        </p:spPr>
        <p:txBody>
          <a:bodyPr wrap="none">
            <a:spAutoFit/>
          </a:bodyPr>
          <a:lstStyle/>
          <a:p>
            <a:pPr>
              <a:spcBef>
                <a:spcPct val="50000"/>
              </a:spcBef>
              <a:defRPr/>
            </a:pPr>
            <a:fld id="{4D55B962-EBD0-400E-9C60-051E658E8A06}" type="slidenum">
              <a:rPr lang="en-US" sz="800" smtClean="0">
                <a:solidFill>
                  <a:schemeClr val="tx2"/>
                </a:solidFill>
                <a:latin typeface="Arial" pitchFamily="34" charset="0"/>
                <a:cs typeface="Arial" pitchFamily="34" charset="0"/>
              </a:rPr>
              <a:pPr>
                <a:spcBef>
                  <a:spcPct val="50000"/>
                </a:spcBef>
                <a:defRPr/>
              </a:pPr>
              <a:t>‹#›</a:t>
            </a:fld>
            <a:endParaRPr lang="en-US" sz="8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2070957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3291"/>
            <a:ext cx="10515600" cy="1325563"/>
          </a:xfrm>
          <a:prstGeom prst="rect">
            <a:avLst/>
          </a:prstGeom>
        </p:spPr>
        <p:txBody>
          <a:bodyPr/>
          <a:lstStyle/>
          <a:p>
            <a:r>
              <a:rPr lang="en-US"/>
              <a:t>Click to edit Master title style</a:t>
            </a:r>
          </a:p>
        </p:txBody>
      </p:sp>
      <p:sp>
        <p:nvSpPr>
          <p:cNvPr id="7" name="Rectangle 6"/>
          <p:cNvSpPr/>
          <p:nvPr userDrawn="1"/>
        </p:nvSpPr>
        <p:spPr>
          <a:xfrm>
            <a:off x="11746779" y="6591350"/>
            <a:ext cx="309700" cy="215444"/>
          </a:xfrm>
          <a:prstGeom prst="rect">
            <a:avLst/>
          </a:prstGeom>
        </p:spPr>
        <p:txBody>
          <a:bodyPr wrap="none">
            <a:spAutoFit/>
          </a:bodyPr>
          <a:lstStyle/>
          <a:p>
            <a:pPr>
              <a:spcBef>
                <a:spcPct val="50000"/>
              </a:spcBef>
              <a:defRPr/>
            </a:pPr>
            <a:fld id="{4D55B962-EBD0-400E-9C60-051E658E8A06}" type="slidenum">
              <a:rPr lang="en-US" sz="800" smtClean="0">
                <a:solidFill>
                  <a:schemeClr val="tx2"/>
                </a:solidFill>
                <a:latin typeface="Arial" pitchFamily="34" charset="0"/>
                <a:cs typeface="Arial" pitchFamily="34" charset="0"/>
              </a:rPr>
              <a:pPr>
                <a:spcBef>
                  <a:spcPct val="50000"/>
                </a:spcBef>
                <a:defRPr/>
              </a:pPr>
              <a:t>‹#›</a:t>
            </a:fld>
            <a:endParaRPr lang="en-US" sz="8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4187541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11746779" y="6591350"/>
            <a:ext cx="309700" cy="215444"/>
          </a:xfrm>
          <a:prstGeom prst="rect">
            <a:avLst/>
          </a:prstGeom>
        </p:spPr>
        <p:txBody>
          <a:bodyPr wrap="none">
            <a:spAutoFit/>
          </a:bodyPr>
          <a:lstStyle/>
          <a:p>
            <a:pPr>
              <a:spcBef>
                <a:spcPct val="50000"/>
              </a:spcBef>
              <a:defRPr/>
            </a:pPr>
            <a:fld id="{4D55B962-EBD0-400E-9C60-051E658E8A06}" type="slidenum">
              <a:rPr lang="en-US" sz="800" smtClean="0">
                <a:solidFill>
                  <a:schemeClr val="tx2"/>
                </a:solidFill>
                <a:latin typeface="Arial" pitchFamily="34" charset="0"/>
                <a:cs typeface="Arial" pitchFamily="34" charset="0"/>
              </a:rPr>
              <a:pPr>
                <a:spcBef>
                  <a:spcPct val="50000"/>
                </a:spcBef>
                <a:defRPr/>
              </a:pPr>
              <a:t>‹#›</a:t>
            </a:fld>
            <a:endParaRPr lang="en-US" sz="8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248394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with two lines of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80948"/>
            <a:ext cx="10515600" cy="459300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1572598" y="6521678"/>
            <a:ext cx="309700" cy="215444"/>
          </a:xfrm>
          <a:prstGeom prst="rect">
            <a:avLst/>
          </a:prstGeom>
        </p:spPr>
        <p:txBody>
          <a:bodyPr wrap="none">
            <a:spAutoFit/>
          </a:bodyPr>
          <a:lstStyle/>
          <a:p>
            <a:pPr>
              <a:spcBef>
                <a:spcPct val="50000"/>
              </a:spcBef>
              <a:defRPr/>
            </a:pPr>
            <a:fld id="{4D55B962-EBD0-400E-9C60-051E658E8A06}" type="slidenum">
              <a:rPr lang="en-US" sz="800" smtClean="0">
                <a:solidFill>
                  <a:schemeClr val="tx2"/>
                </a:solidFill>
                <a:latin typeface="Arial" pitchFamily="34" charset="0"/>
                <a:cs typeface="Arial" pitchFamily="34" charset="0"/>
              </a:rPr>
              <a:pPr>
                <a:spcBef>
                  <a:spcPct val="50000"/>
                </a:spcBef>
                <a:defRPr/>
              </a:pPr>
              <a:t>‹#›</a:t>
            </a:fld>
            <a:endParaRPr lang="en-US" sz="800" dirty="0">
              <a:solidFill>
                <a:schemeClr val="tx2"/>
              </a:solidFill>
              <a:latin typeface="Arial" pitchFamily="34" charset="0"/>
              <a:cs typeface="Arial" pitchFamily="34" charset="0"/>
            </a:endParaRPr>
          </a:p>
        </p:txBody>
      </p:sp>
      <p:sp>
        <p:nvSpPr>
          <p:cNvPr id="18" name="Title Placeholder 1"/>
          <p:cNvSpPr>
            <a:spLocks noGrp="1"/>
          </p:cNvSpPr>
          <p:nvPr>
            <p:ph type="title" hasCustomPrompt="1"/>
          </p:nvPr>
        </p:nvSpPr>
        <p:spPr>
          <a:xfrm>
            <a:off x="838200" y="-39625"/>
            <a:ext cx="10515600" cy="1325563"/>
          </a:xfrm>
          <a:prstGeom prst="rect">
            <a:avLst/>
          </a:prstGeom>
          <a:ln>
            <a:noFill/>
          </a:ln>
        </p:spPr>
        <p:txBody>
          <a:bodyPr vert="horz" lIns="0" tIns="45720" rIns="91440" bIns="45720" rtlCol="0" anchor="ctr">
            <a:normAutofit/>
          </a:bodyPr>
          <a:lstStyle>
            <a:lvl1pPr>
              <a:defRPr/>
            </a:lvl1pPr>
          </a:lstStyle>
          <a:p>
            <a:r>
              <a:rPr lang="en-US" dirty="0"/>
              <a:t>Click to edit Master title style click to edit Master title style</a:t>
            </a:r>
          </a:p>
        </p:txBody>
      </p:sp>
    </p:spTree>
    <p:extLst>
      <p:ext uri="{BB962C8B-B14F-4D97-AF65-F5344CB8AC3E}">
        <p14:creationId xmlns:p14="http://schemas.microsoft.com/office/powerpoint/2010/main" val="27761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287"/>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686756"/>
            <a:ext cx="10515600" cy="4162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11572598" y="6521678"/>
            <a:ext cx="309700" cy="215444"/>
          </a:xfrm>
          <a:prstGeom prst="rect">
            <a:avLst/>
          </a:prstGeom>
        </p:spPr>
        <p:txBody>
          <a:bodyPr wrap="none">
            <a:spAutoFit/>
          </a:bodyPr>
          <a:lstStyle/>
          <a:p>
            <a:pPr>
              <a:spcBef>
                <a:spcPct val="50000"/>
              </a:spcBef>
              <a:defRPr/>
            </a:pPr>
            <a:fld id="{4D55B962-EBD0-400E-9C60-051E658E8A06}" type="slidenum">
              <a:rPr lang="en-US" sz="800" smtClean="0">
                <a:solidFill>
                  <a:schemeClr val="tx2"/>
                </a:solidFill>
                <a:latin typeface="Arial" pitchFamily="34" charset="0"/>
                <a:cs typeface="Arial" pitchFamily="34" charset="0"/>
              </a:rPr>
              <a:pPr>
                <a:spcBef>
                  <a:spcPct val="50000"/>
                </a:spcBef>
                <a:defRPr/>
              </a:pPr>
              <a:t>‹#›</a:t>
            </a:fld>
            <a:endParaRPr lang="en-US" sz="8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2508643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with two lines of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80948"/>
            <a:ext cx="10515600" cy="45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572598" y="6521678"/>
            <a:ext cx="309700" cy="215444"/>
          </a:xfrm>
          <a:prstGeom prst="rect">
            <a:avLst/>
          </a:prstGeom>
        </p:spPr>
        <p:txBody>
          <a:bodyPr wrap="none">
            <a:spAutoFit/>
          </a:bodyPr>
          <a:lstStyle/>
          <a:p>
            <a:pPr>
              <a:spcBef>
                <a:spcPct val="50000"/>
              </a:spcBef>
              <a:defRPr/>
            </a:pPr>
            <a:fld id="{4D55B962-EBD0-400E-9C60-051E658E8A06}" type="slidenum">
              <a:rPr lang="en-US" sz="800" smtClean="0">
                <a:solidFill>
                  <a:schemeClr val="tx2"/>
                </a:solidFill>
                <a:latin typeface="Arial" pitchFamily="34" charset="0"/>
                <a:cs typeface="Arial" pitchFamily="34" charset="0"/>
              </a:rPr>
              <a:pPr>
                <a:spcBef>
                  <a:spcPct val="50000"/>
                </a:spcBef>
                <a:defRPr/>
              </a:pPr>
              <a:t>‹#›</a:t>
            </a:fld>
            <a:endParaRPr lang="en-US" sz="800" dirty="0">
              <a:solidFill>
                <a:schemeClr val="tx2"/>
              </a:solidFill>
              <a:latin typeface="Arial" pitchFamily="34" charset="0"/>
              <a:cs typeface="Arial" pitchFamily="34" charset="0"/>
            </a:endParaRPr>
          </a:p>
        </p:txBody>
      </p:sp>
      <p:sp>
        <p:nvSpPr>
          <p:cNvPr id="19" name="TextBox 18"/>
          <p:cNvSpPr txBox="1"/>
          <p:nvPr/>
        </p:nvSpPr>
        <p:spPr>
          <a:xfrm rot="16200000">
            <a:off x="-881041" y="5743559"/>
            <a:ext cx="2028824" cy="200055"/>
          </a:xfrm>
          <a:prstGeom prst="rect">
            <a:avLst/>
          </a:prstGeom>
          <a:noFill/>
        </p:spPr>
        <p:txBody>
          <a:bodyPr wrap="square" rtlCol="0">
            <a:spAutoFit/>
          </a:bodyPr>
          <a:lstStyle/>
          <a:p>
            <a:r>
              <a:rPr lang="en-US" sz="700" baseline="0" dirty="0">
                <a:solidFill>
                  <a:srgbClr val="808080"/>
                </a:solidFill>
                <a:latin typeface="Arial" pitchFamily="34" charset="0"/>
              </a:rPr>
              <a:t>NEWPP Presentation template.pptx</a:t>
            </a:r>
          </a:p>
        </p:txBody>
      </p:sp>
      <p:sp>
        <p:nvSpPr>
          <p:cNvPr id="18" name="Title Placeholder 1"/>
          <p:cNvSpPr>
            <a:spLocks noGrp="1"/>
          </p:cNvSpPr>
          <p:nvPr>
            <p:ph type="title" hasCustomPrompt="1"/>
          </p:nvPr>
        </p:nvSpPr>
        <p:spPr>
          <a:xfrm>
            <a:off x="838200" y="-39625"/>
            <a:ext cx="10515600" cy="1325563"/>
          </a:xfrm>
          <a:prstGeom prst="rect">
            <a:avLst/>
          </a:prstGeom>
          <a:ln>
            <a:noFill/>
          </a:ln>
        </p:spPr>
        <p:txBody>
          <a:bodyPr vert="horz" lIns="0" tIns="45720" rIns="91440" bIns="45720" rtlCol="0" anchor="ctr">
            <a:normAutofit/>
          </a:bodyPr>
          <a:lstStyle>
            <a:lvl1pPr>
              <a:defRPr/>
            </a:lvl1pPr>
          </a:lstStyle>
          <a:p>
            <a:r>
              <a:rPr lang="en-US" dirty="0"/>
              <a:t>Click to edit Master title style click to edit Master title style</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42065" y="6041928"/>
            <a:ext cx="2149935" cy="587472"/>
          </a:xfrm>
          <a:prstGeom prst="rect">
            <a:avLst/>
          </a:prstGeom>
        </p:spPr>
      </p:pic>
    </p:spTree>
    <p:extLst>
      <p:ext uri="{BB962C8B-B14F-4D97-AF65-F5344CB8AC3E}">
        <p14:creationId xmlns:p14="http://schemas.microsoft.com/office/powerpoint/2010/main" val="346834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18" name="Rectangle 17"/>
          <p:cNvSpPr/>
          <p:nvPr userDrawn="1"/>
        </p:nvSpPr>
        <p:spPr>
          <a:xfrm>
            <a:off x="-15261" y="0"/>
            <a:ext cx="12207261" cy="688463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292963 w 12192000"/>
              <a:gd name="connsiteY3" fmla="*/ 6858000 h 6858000"/>
              <a:gd name="connsiteX4" fmla="*/ 0 w 12192000"/>
              <a:gd name="connsiteY4" fmla="*/ 0 h 6858000"/>
              <a:gd name="connsiteX0" fmla="*/ 8878 w 12200878"/>
              <a:gd name="connsiteY0" fmla="*/ 0 h 6866878"/>
              <a:gd name="connsiteX1" fmla="*/ 12200878 w 12200878"/>
              <a:gd name="connsiteY1" fmla="*/ 0 h 6866878"/>
              <a:gd name="connsiteX2" fmla="*/ 12200878 w 12200878"/>
              <a:gd name="connsiteY2" fmla="*/ 6858000 h 6866878"/>
              <a:gd name="connsiteX3" fmla="*/ 0 w 12200878"/>
              <a:gd name="connsiteY3" fmla="*/ 6866878 h 6866878"/>
              <a:gd name="connsiteX4" fmla="*/ 8878 w 12200878"/>
              <a:gd name="connsiteY4" fmla="*/ 0 h 6866878"/>
              <a:gd name="connsiteX0" fmla="*/ 8878 w 12200878"/>
              <a:gd name="connsiteY0" fmla="*/ 0 h 6866878"/>
              <a:gd name="connsiteX1" fmla="*/ 12200878 w 12200878"/>
              <a:gd name="connsiteY1" fmla="*/ 0 h 6866878"/>
              <a:gd name="connsiteX2" fmla="*/ 12138734 w 12200878"/>
              <a:gd name="connsiteY2" fmla="*/ 6858000 h 6866878"/>
              <a:gd name="connsiteX3" fmla="*/ 0 w 12200878"/>
              <a:gd name="connsiteY3" fmla="*/ 6866878 h 6866878"/>
              <a:gd name="connsiteX4" fmla="*/ 8878 w 12200878"/>
              <a:gd name="connsiteY4" fmla="*/ 0 h 6866878"/>
              <a:gd name="connsiteX0" fmla="*/ 8878 w 12200878"/>
              <a:gd name="connsiteY0" fmla="*/ 0 h 6866878"/>
              <a:gd name="connsiteX1" fmla="*/ 12200878 w 12200878"/>
              <a:gd name="connsiteY1" fmla="*/ 0 h 6866878"/>
              <a:gd name="connsiteX2" fmla="*/ 12183122 w 12200878"/>
              <a:gd name="connsiteY2" fmla="*/ 6858000 h 6866878"/>
              <a:gd name="connsiteX3" fmla="*/ 0 w 12200878"/>
              <a:gd name="connsiteY3" fmla="*/ 6866878 h 6866878"/>
              <a:gd name="connsiteX4" fmla="*/ 8878 w 12200878"/>
              <a:gd name="connsiteY4" fmla="*/ 0 h 6866878"/>
              <a:gd name="connsiteX0" fmla="*/ 8878 w 12200878"/>
              <a:gd name="connsiteY0" fmla="*/ 0 h 6884633"/>
              <a:gd name="connsiteX1" fmla="*/ 12200878 w 12200878"/>
              <a:gd name="connsiteY1" fmla="*/ 0 h 6884633"/>
              <a:gd name="connsiteX2" fmla="*/ 12192000 w 12200878"/>
              <a:gd name="connsiteY2" fmla="*/ 6884633 h 6884633"/>
              <a:gd name="connsiteX3" fmla="*/ 0 w 12200878"/>
              <a:gd name="connsiteY3" fmla="*/ 6866878 h 6884633"/>
              <a:gd name="connsiteX4" fmla="*/ 8878 w 12200878"/>
              <a:gd name="connsiteY4" fmla="*/ 0 h 6884633"/>
              <a:gd name="connsiteX0" fmla="*/ 8878 w 12200878"/>
              <a:gd name="connsiteY0" fmla="*/ 0 h 6884633"/>
              <a:gd name="connsiteX1" fmla="*/ 12200878 w 12200878"/>
              <a:gd name="connsiteY1" fmla="*/ 0 h 6884633"/>
              <a:gd name="connsiteX2" fmla="*/ 12192000 w 12200878"/>
              <a:gd name="connsiteY2" fmla="*/ 6884633 h 6884633"/>
              <a:gd name="connsiteX3" fmla="*/ 0 w 12200878"/>
              <a:gd name="connsiteY3" fmla="*/ 6866878 h 6884633"/>
              <a:gd name="connsiteX4" fmla="*/ 8878 w 12200878"/>
              <a:gd name="connsiteY4" fmla="*/ 0 h 6884633"/>
              <a:gd name="connsiteX0" fmla="*/ 8878 w 12200878"/>
              <a:gd name="connsiteY0" fmla="*/ 0 h 6884633"/>
              <a:gd name="connsiteX1" fmla="*/ 12200878 w 12200878"/>
              <a:gd name="connsiteY1" fmla="*/ 0 h 6884633"/>
              <a:gd name="connsiteX2" fmla="*/ 12192000 w 12200878"/>
              <a:gd name="connsiteY2" fmla="*/ 6884633 h 6884633"/>
              <a:gd name="connsiteX3" fmla="*/ 0 w 12200878"/>
              <a:gd name="connsiteY3" fmla="*/ 6866878 h 6884633"/>
              <a:gd name="connsiteX4" fmla="*/ 8878 w 12200878"/>
              <a:gd name="connsiteY4" fmla="*/ 0 h 6884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878" h="6884633">
                <a:moveTo>
                  <a:pt x="8878" y="0"/>
                </a:moveTo>
                <a:lnTo>
                  <a:pt x="12200878" y="0"/>
                </a:lnTo>
                <a:cubicBezTo>
                  <a:pt x="12194959" y="2286000"/>
                  <a:pt x="12197919" y="4634143"/>
                  <a:pt x="12192000" y="6884633"/>
                </a:cubicBezTo>
                <a:lnTo>
                  <a:pt x="0" y="6866878"/>
                </a:lnTo>
                <a:cubicBezTo>
                  <a:pt x="2959" y="4577919"/>
                  <a:pt x="5919" y="2288959"/>
                  <a:pt x="8878" y="0"/>
                </a:cubicBezTo>
                <a:close/>
              </a:path>
            </a:pathLst>
          </a:custGeom>
          <a:solidFill>
            <a:srgbClr val="319C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Freeform 18"/>
          <p:cNvSpPr/>
          <p:nvPr/>
        </p:nvSpPr>
        <p:spPr>
          <a:xfrm rot="302454">
            <a:off x="-67232" y="3132979"/>
            <a:ext cx="12121531" cy="1865133"/>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350667"/>
              <a:gd name="connsiteY0" fmla="*/ 767575 h 963149"/>
              <a:gd name="connsiteX1" fmla="*/ 9062831 w 9350667"/>
              <a:gd name="connsiteY1" fmla="*/ 78589 h 963149"/>
              <a:gd name="connsiteX2" fmla="*/ 9350598 w 9350667"/>
              <a:gd name="connsiteY2" fmla="*/ 927175 h 963149"/>
              <a:gd name="connsiteX3" fmla="*/ 45158 w 9350667"/>
              <a:gd name="connsiteY3" fmla="*/ 898163 h 963149"/>
              <a:gd name="connsiteX4" fmla="*/ 1614 w 9350667"/>
              <a:gd name="connsiteY4" fmla="*/ 767575 h 963149"/>
              <a:gd name="connsiteX0" fmla="*/ 1614 w 9350667"/>
              <a:gd name="connsiteY0" fmla="*/ 742827 h 938401"/>
              <a:gd name="connsiteX1" fmla="*/ 9062831 w 9350667"/>
              <a:gd name="connsiteY1" fmla="*/ 53841 h 938401"/>
              <a:gd name="connsiteX2" fmla="*/ 9350598 w 9350667"/>
              <a:gd name="connsiteY2" fmla="*/ 902427 h 938401"/>
              <a:gd name="connsiteX3" fmla="*/ 45158 w 9350667"/>
              <a:gd name="connsiteY3" fmla="*/ 873415 h 938401"/>
              <a:gd name="connsiteX4" fmla="*/ 1614 w 9350667"/>
              <a:gd name="connsiteY4" fmla="*/ 742827 h 938401"/>
              <a:gd name="connsiteX0" fmla="*/ 1614 w 9098881"/>
              <a:gd name="connsiteY0" fmla="*/ 742827 h 1351904"/>
              <a:gd name="connsiteX1" fmla="*/ 9062831 w 9098881"/>
              <a:gd name="connsiteY1" fmla="*/ 53841 h 1351904"/>
              <a:gd name="connsiteX2" fmla="*/ 9095533 w 9098881"/>
              <a:gd name="connsiteY2" fmla="*/ 1351904 h 1351904"/>
              <a:gd name="connsiteX3" fmla="*/ 45158 w 9098881"/>
              <a:gd name="connsiteY3" fmla="*/ 873415 h 1351904"/>
              <a:gd name="connsiteX4" fmla="*/ 1614 w 9098881"/>
              <a:gd name="connsiteY4" fmla="*/ 742827 h 1351904"/>
              <a:gd name="connsiteX0" fmla="*/ 1614 w 9095533"/>
              <a:gd name="connsiteY0" fmla="*/ 742827 h 1351904"/>
              <a:gd name="connsiteX1" fmla="*/ 9062831 w 9095533"/>
              <a:gd name="connsiteY1" fmla="*/ 53841 h 1351904"/>
              <a:gd name="connsiteX2" fmla="*/ 9095533 w 9095533"/>
              <a:gd name="connsiteY2" fmla="*/ 1351904 h 1351904"/>
              <a:gd name="connsiteX3" fmla="*/ 45158 w 9095533"/>
              <a:gd name="connsiteY3" fmla="*/ 873415 h 1351904"/>
              <a:gd name="connsiteX4" fmla="*/ 1614 w 9095533"/>
              <a:gd name="connsiteY4" fmla="*/ 742827 h 1351904"/>
              <a:gd name="connsiteX0" fmla="*/ 1614 w 9111165"/>
              <a:gd name="connsiteY0" fmla="*/ 742827 h 1351047"/>
              <a:gd name="connsiteX1" fmla="*/ 9062831 w 9111165"/>
              <a:gd name="connsiteY1" fmla="*/ 53841 h 1351047"/>
              <a:gd name="connsiteX2" fmla="*/ 9111165 w 9111165"/>
              <a:gd name="connsiteY2" fmla="*/ 1351047 h 1351047"/>
              <a:gd name="connsiteX3" fmla="*/ 45158 w 9111165"/>
              <a:gd name="connsiteY3" fmla="*/ 873415 h 1351047"/>
              <a:gd name="connsiteX4" fmla="*/ 1614 w 9111165"/>
              <a:gd name="connsiteY4" fmla="*/ 742827 h 1351047"/>
              <a:gd name="connsiteX0" fmla="*/ 1614 w 9111165"/>
              <a:gd name="connsiteY0" fmla="*/ 742827 h 1351047"/>
              <a:gd name="connsiteX1" fmla="*/ 9062831 w 9111165"/>
              <a:gd name="connsiteY1" fmla="*/ 53841 h 1351047"/>
              <a:gd name="connsiteX2" fmla="*/ 9111165 w 9111165"/>
              <a:gd name="connsiteY2" fmla="*/ 1351047 h 1351047"/>
              <a:gd name="connsiteX3" fmla="*/ 45158 w 9111165"/>
              <a:gd name="connsiteY3" fmla="*/ 873415 h 1351047"/>
              <a:gd name="connsiteX4" fmla="*/ 1614 w 9111165"/>
              <a:gd name="connsiteY4" fmla="*/ 742827 h 1351047"/>
              <a:gd name="connsiteX0" fmla="*/ 947820 w 9066230"/>
              <a:gd name="connsiteY0" fmla="*/ 658222 h 1356307"/>
              <a:gd name="connsiteX1" fmla="*/ 9017896 w 9066230"/>
              <a:gd name="connsiteY1" fmla="*/ 59101 h 1356307"/>
              <a:gd name="connsiteX2" fmla="*/ 9066230 w 9066230"/>
              <a:gd name="connsiteY2" fmla="*/ 1356307 h 1356307"/>
              <a:gd name="connsiteX3" fmla="*/ 223 w 9066230"/>
              <a:gd name="connsiteY3" fmla="*/ 878675 h 1356307"/>
              <a:gd name="connsiteX4" fmla="*/ 947820 w 9066230"/>
              <a:gd name="connsiteY4" fmla="*/ 658222 h 1356307"/>
              <a:gd name="connsiteX0" fmla="*/ 947820 w 9066230"/>
              <a:gd name="connsiteY0" fmla="*/ 660385 h 1358470"/>
              <a:gd name="connsiteX1" fmla="*/ 9017896 w 9066230"/>
              <a:gd name="connsiteY1" fmla="*/ 61264 h 1358470"/>
              <a:gd name="connsiteX2" fmla="*/ 9066230 w 9066230"/>
              <a:gd name="connsiteY2" fmla="*/ 1358470 h 1358470"/>
              <a:gd name="connsiteX3" fmla="*/ 223 w 9066230"/>
              <a:gd name="connsiteY3" fmla="*/ 880838 h 1358470"/>
              <a:gd name="connsiteX4" fmla="*/ 947820 w 9066230"/>
              <a:gd name="connsiteY4" fmla="*/ 660385 h 1358470"/>
              <a:gd name="connsiteX0" fmla="*/ 1001 w 8119411"/>
              <a:gd name="connsiteY0" fmla="*/ 660385 h 1793807"/>
              <a:gd name="connsiteX1" fmla="*/ 8071077 w 8119411"/>
              <a:gd name="connsiteY1" fmla="*/ 61264 h 1793807"/>
              <a:gd name="connsiteX2" fmla="*/ 8119411 w 8119411"/>
              <a:gd name="connsiteY2" fmla="*/ 1358470 h 1793807"/>
              <a:gd name="connsiteX3" fmla="*/ 71578 w 8119411"/>
              <a:gd name="connsiteY3" fmla="*/ 1793807 h 1793807"/>
              <a:gd name="connsiteX4" fmla="*/ 1001 w 8119411"/>
              <a:gd name="connsiteY4" fmla="*/ 660385 h 1793807"/>
              <a:gd name="connsiteX0" fmla="*/ 1284 w 8104061"/>
              <a:gd name="connsiteY0" fmla="*/ 659587 h 1793866"/>
              <a:gd name="connsiteX1" fmla="*/ 8055727 w 8104061"/>
              <a:gd name="connsiteY1" fmla="*/ 61323 h 1793866"/>
              <a:gd name="connsiteX2" fmla="*/ 8104061 w 8104061"/>
              <a:gd name="connsiteY2" fmla="*/ 1358529 h 1793866"/>
              <a:gd name="connsiteX3" fmla="*/ 56228 w 8104061"/>
              <a:gd name="connsiteY3" fmla="*/ 1793866 h 1793866"/>
              <a:gd name="connsiteX4" fmla="*/ 1284 w 8104061"/>
              <a:gd name="connsiteY4" fmla="*/ 659587 h 1793866"/>
              <a:gd name="connsiteX0" fmla="*/ 1471 w 8097188"/>
              <a:gd name="connsiteY0" fmla="*/ 642701 h 1795141"/>
              <a:gd name="connsiteX1" fmla="*/ 8048854 w 8097188"/>
              <a:gd name="connsiteY1" fmla="*/ 62598 h 1795141"/>
              <a:gd name="connsiteX2" fmla="*/ 8097188 w 8097188"/>
              <a:gd name="connsiteY2" fmla="*/ 1359804 h 1795141"/>
              <a:gd name="connsiteX3" fmla="*/ 49355 w 8097188"/>
              <a:gd name="connsiteY3" fmla="*/ 1795141 h 1795141"/>
              <a:gd name="connsiteX4" fmla="*/ 1471 w 8097188"/>
              <a:gd name="connsiteY4" fmla="*/ 642701 h 1795141"/>
              <a:gd name="connsiteX0" fmla="*/ 980 w 8120769"/>
              <a:gd name="connsiteY0" fmla="*/ 636667 h 1795610"/>
              <a:gd name="connsiteX1" fmla="*/ 8072435 w 8120769"/>
              <a:gd name="connsiteY1" fmla="*/ 63067 h 1795610"/>
              <a:gd name="connsiteX2" fmla="*/ 8120769 w 8120769"/>
              <a:gd name="connsiteY2" fmla="*/ 1360273 h 1795610"/>
              <a:gd name="connsiteX3" fmla="*/ 72936 w 8120769"/>
              <a:gd name="connsiteY3" fmla="*/ 1795610 h 1795610"/>
              <a:gd name="connsiteX4" fmla="*/ 980 w 8120769"/>
              <a:gd name="connsiteY4" fmla="*/ 636667 h 1795610"/>
              <a:gd name="connsiteX0" fmla="*/ 0 w 8119789"/>
              <a:gd name="connsiteY0" fmla="*/ 636667 h 1795610"/>
              <a:gd name="connsiteX1" fmla="*/ 8071455 w 8119789"/>
              <a:gd name="connsiteY1" fmla="*/ 63067 h 1795610"/>
              <a:gd name="connsiteX2" fmla="*/ 8119789 w 8119789"/>
              <a:gd name="connsiteY2" fmla="*/ 1360273 h 1795610"/>
              <a:gd name="connsiteX3" fmla="*/ 71956 w 8119789"/>
              <a:gd name="connsiteY3" fmla="*/ 1795610 h 1795610"/>
              <a:gd name="connsiteX4" fmla="*/ 0 w 8119789"/>
              <a:gd name="connsiteY4" fmla="*/ 636667 h 1795610"/>
              <a:gd name="connsiteX0" fmla="*/ 0 w 8119789"/>
              <a:gd name="connsiteY0" fmla="*/ 636667 h 1798212"/>
              <a:gd name="connsiteX1" fmla="*/ 8071455 w 8119789"/>
              <a:gd name="connsiteY1" fmla="*/ 63067 h 1798212"/>
              <a:gd name="connsiteX2" fmla="*/ 8119789 w 8119789"/>
              <a:gd name="connsiteY2" fmla="*/ 1360273 h 1798212"/>
              <a:gd name="connsiteX3" fmla="*/ 135004 w 8119789"/>
              <a:gd name="connsiteY3" fmla="*/ 1798212 h 1798212"/>
              <a:gd name="connsiteX4" fmla="*/ 0 w 8119789"/>
              <a:gd name="connsiteY4" fmla="*/ 636667 h 1798212"/>
              <a:gd name="connsiteX0" fmla="*/ 0 w 8119789"/>
              <a:gd name="connsiteY0" fmla="*/ 636667 h 1810955"/>
              <a:gd name="connsiteX1" fmla="*/ 8071455 w 8119789"/>
              <a:gd name="connsiteY1" fmla="*/ 63067 h 1810955"/>
              <a:gd name="connsiteX2" fmla="*/ 8119789 w 8119789"/>
              <a:gd name="connsiteY2" fmla="*/ 1360273 h 1810955"/>
              <a:gd name="connsiteX3" fmla="*/ 96717 w 8119789"/>
              <a:gd name="connsiteY3" fmla="*/ 1810955 h 1810955"/>
              <a:gd name="connsiteX4" fmla="*/ 0 w 8119789"/>
              <a:gd name="connsiteY4" fmla="*/ 636667 h 1810955"/>
              <a:gd name="connsiteX0" fmla="*/ 0 w 8119789"/>
              <a:gd name="connsiteY0" fmla="*/ 636667 h 1810955"/>
              <a:gd name="connsiteX1" fmla="*/ 8071455 w 8119789"/>
              <a:gd name="connsiteY1" fmla="*/ 63067 h 1810955"/>
              <a:gd name="connsiteX2" fmla="*/ 8119789 w 8119789"/>
              <a:gd name="connsiteY2" fmla="*/ 1360273 h 1810955"/>
              <a:gd name="connsiteX3" fmla="*/ 96717 w 8119789"/>
              <a:gd name="connsiteY3" fmla="*/ 1810955 h 1810955"/>
              <a:gd name="connsiteX4" fmla="*/ 0 w 8119789"/>
              <a:gd name="connsiteY4" fmla="*/ 636667 h 1810955"/>
              <a:gd name="connsiteX0" fmla="*/ 0 w 8120476"/>
              <a:gd name="connsiteY0" fmla="*/ 628474 h 1811605"/>
              <a:gd name="connsiteX1" fmla="*/ 8072142 w 8120476"/>
              <a:gd name="connsiteY1" fmla="*/ 63717 h 1811605"/>
              <a:gd name="connsiteX2" fmla="*/ 8120476 w 8120476"/>
              <a:gd name="connsiteY2" fmla="*/ 1360923 h 1811605"/>
              <a:gd name="connsiteX3" fmla="*/ 97404 w 8120476"/>
              <a:gd name="connsiteY3" fmla="*/ 1811605 h 1811605"/>
              <a:gd name="connsiteX4" fmla="*/ 0 w 8120476"/>
              <a:gd name="connsiteY4" fmla="*/ 628474 h 1811605"/>
              <a:gd name="connsiteX0" fmla="*/ 0 w 8120476"/>
              <a:gd name="connsiteY0" fmla="*/ 628474 h 1811605"/>
              <a:gd name="connsiteX1" fmla="*/ 8072142 w 8120476"/>
              <a:gd name="connsiteY1" fmla="*/ 63717 h 1811605"/>
              <a:gd name="connsiteX2" fmla="*/ 8120476 w 8120476"/>
              <a:gd name="connsiteY2" fmla="*/ 1360923 h 1811605"/>
              <a:gd name="connsiteX3" fmla="*/ 97404 w 8120476"/>
              <a:gd name="connsiteY3" fmla="*/ 1811605 h 1811605"/>
              <a:gd name="connsiteX4" fmla="*/ 0 w 8120476"/>
              <a:gd name="connsiteY4" fmla="*/ 628474 h 1811605"/>
              <a:gd name="connsiteX0" fmla="*/ 0 w 8120476"/>
              <a:gd name="connsiteY0" fmla="*/ 628474 h 1811605"/>
              <a:gd name="connsiteX1" fmla="*/ 8072142 w 8120476"/>
              <a:gd name="connsiteY1" fmla="*/ 63717 h 1811605"/>
              <a:gd name="connsiteX2" fmla="*/ 8120476 w 8120476"/>
              <a:gd name="connsiteY2" fmla="*/ 1360923 h 1811605"/>
              <a:gd name="connsiteX3" fmla="*/ 97404 w 8120476"/>
              <a:gd name="connsiteY3" fmla="*/ 1811605 h 1811605"/>
              <a:gd name="connsiteX4" fmla="*/ 0 w 8120476"/>
              <a:gd name="connsiteY4" fmla="*/ 628474 h 1811605"/>
              <a:gd name="connsiteX0" fmla="*/ 0 w 8120476"/>
              <a:gd name="connsiteY0" fmla="*/ 630420 h 1813551"/>
              <a:gd name="connsiteX1" fmla="*/ 7436886 w 8120476"/>
              <a:gd name="connsiteY1" fmla="*/ 63561 h 1813551"/>
              <a:gd name="connsiteX2" fmla="*/ 8120476 w 8120476"/>
              <a:gd name="connsiteY2" fmla="*/ 1362869 h 1813551"/>
              <a:gd name="connsiteX3" fmla="*/ 97404 w 8120476"/>
              <a:gd name="connsiteY3" fmla="*/ 1813551 h 1813551"/>
              <a:gd name="connsiteX4" fmla="*/ 0 w 8120476"/>
              <a:gd name="connsiteY4" fmla="*/ 630420 h 1813551"/>
              <a:gd name="connsiteX0" fmla="*/ 0 w 8120476"/>
              <a:gd name="connsiteY0" fmla="*/ 612365 h 1795496"/>
              <a:gd name="connsiteX1" fmla="*/ 7436886 w 8120476"/>
              <a:gd name="connsiteY1" fmla="*/ 45506 h 1795496"/>
              <a:gd name="connsiteX2" fmla="*/ 8120476 w 8120476"/>
              <a:gd name="connsiteY2" fmla="*/ 1344814 h 1795496"/>
              <a:gd name="connsiteX3" fmla="*/ 97404 w 8120476"/>
              <a:gd name="connsiteY3" fmla="*/ 1795496 h 1795496"/>
              <a:gd name="connsiteX4" fmla="*/ 0 w 8120476"/>
              <a:gd name="connsiteY4" fmla="*/ 612365 h 1795496"/>
              <a:gd name="connsiteX0" fmla="*/ 0 w 7515966"/>
              <a:gd name="connsiteY0" fmla="*/ 612365 h 1795496"/>
              <a:gd name="connsiteX1" fmla="*/ 7436886 w 7515966"/>
              <a:gd name="connsiteY1" fmla="*/ 45506 h 1795496"/>
              <a:gd name="connsiteX2" fmla="*/ 7515966 w 7515966"/>
              <a:gd name="connsiteY2" fmla="*/ 1571071 h 1795496"/>
              <a:gd name="connsiteX3" fmla="*/ 97404 w 7515966"/>
              <a:gd name="connsiteY3" fmla="*/ 1795496 h 1795496"/>
              <a:gd name="connsiteX4" fmla="*/ 0 w 7515966"/>
              <a:gd name="connsiteY4" fmla="*/ 612365 h 1795496"/>
              <a:gd name="connsiteX0" fmla="*/ 0 w 7505224"/>
              <a:gd name="connsiteY0" fmla="*/ 610897 h 1795588"/>
              <a:gd name="connsiteX1" fmla="*/ 7426144 w 7505224"/>
              <a:gd name="connsiteY1" fmla="*/ 45598 h 1795588"/>
              <a:gd name="connsiteX2" fmla="*/ 7505224 w 7505224"/>
              <a:gd name="connsiteY2" fmla="*/ 1571163 h 1795588"/>
              <a:gd name="connsiteX3" fmla="*/ 86662 w 7505224"/>
              <a:gd name="connsiteY3" fmla="*/ 1795588 h 1795588"/>
              <a:gd name="connsiteX4" fmla="*/ 0 w 7505224"/>
              <a:gd name="connsiteY4" fmla="*/ 610897 h 1795588"/>
              <a:gd name="connsiteX0" fmla="*/ 0 w 7505224"/>
              <a:gd name="connsiteY0" fmla="*/ 610897 h 1795588"/>
              <a:gd name="connsiteX1" fmla="*/ 7426144 w 7505224"/>
              <a:gd name="connsiteY1" fmla="*/ 45598 h 1795588"/>
              <a:gd name="connsiteX2" fmla="*/ 7505224 w 7505224"/>
              <a:gd name="connsiteY2" fmla="*/ 1571163 h 1795588"/>
              <a:gd name="connsiteX3" fmla="*/ 86662 w 7505224"/>
              <a:gd name="connsiteY3" fmla="*/ 1795588 h 1795588"/>
              <a:gd name="connsiteX4" fmla="*/ 0 w 7505224"/>
              <a:gd name="connsiteY4" fmla="*/ 610897 h 1795588"/>
              <a:gd name="connsiteX0" fmla="*/ 0 w 7505224"/>
              <a:gd name="connsiteY0" fmla="*/ 610897 h 1814051"/>
              <a:gd name="connsiteX1" fmla="*/ 7426144 w 7505224"/>
              <a:gd name="connsiteY1" fmla="*/ 45598 h 1814051"/>
              <a:gd name="connsiteX2" fmla="*/ 7505224 w 7505224"/>
              <a:gd name="connsiteY2" fmla="*/ 1571163 h 1814051"/>
              <a:gd name="connsiteX3" fmla="*/ 82238 w 7505224"/>
              <a:gd name="connsiteY3" fmla="*/ 1814051 h 1814051"/>
              <a:gd name="connsiteX4" fmla="*/ 0 w 7505224"/>
              <a:gd name="connsiteY4" fmla="*/ 610897 h 1814051"/>
              <a:gd name="connsiteX0" fmla="*/ 0 w 7499853"/>
              <a:gd name="connsiteY0" fmla="*/ 610163 h 1814097"/>
              <a:gd name="connsiteX1" fmla="*/ 7420773 w 7499853"/>
              <a:gd name="connsiteY1" fmla="*/ 45644 h 1814097"/>
              <a:gd name="connsiteX2" fmla="*/ 7499853 w 7499853"/>
              <a:gd name="connsiteY2" fmla="*/ 1571209 h 1814097"/>
              <a:gd name="connsiteX3" fmla="*/ 76867 w 7499853"/>
              <a:gd name="connsiteY3" fmla="*/ 1814097 h 1814097"/>
              <a:gd name="connsiteX4" fmla="*/ 0 w 7499853"/>
              <a:gd name="connsiteY4" fmla="*/ 610163 h 1814097"/>
              <a:gd name="connsiteX0" fmla="*/ 0 w 7499853"/>
              <a:gd name="connsiteY0" fmla="*/ 610163 h 1814097"/>
              <a:gd name="connsiteX1" fmla="*/ 7420773 w 7499853"/>
              <a:gd name="connsiteY1" fmla="*/ 45644 h 1814097"/>
              <a:gd name="connsiteX2" fmla="*/ 7499853 w 7499853"/>
              <a:gd name="connsiteY2" fmla="*/ 1571209 h 1814097"/>
              <a:gd name="connsiteX3" fmla="*/ 76867 w 7499853"/>
              <a:gd name="connsiteY3" fmla="*/ 1814097 h 1814097"/>
              <a:gd name="connsiteX4" fmla="*/ 0 w 7499853"/>
              <a:gd name="connsiteY4" fmla="*/ 610163 h 1814097"/>
              <a:gd name="connsiteX0" fmla="*/ 0 w 7499853"/>
              <a:gd name="connsiteY0" fmla="*/ 610163 h 1849986"/>
              <a:gd name="connsiteX1" fmla="*/ 7420773 w 7499853"/>
              <a:gd name="connsiteY1" fmla="*/ 45644 h 1849986"/>
              <a:gd name="connsiteX2" fmla="*/ 7499853 w 7499853"/>
              <a:gd name="connsiteY2" fmla="*/ 1571209 h 1849986"/>
              <a:gd name="connsiteX3" fmla="*/ 13836 w 7499853"/>
              <a:gd name="connsiteY3" fmla="*/ 1849986 h 1849986"/>
              <a:gd name="connsiteX4" fmla="*/ 0 w 7499853"/>
              <a:gd name="connsiteY4" fmla="*/ 610163 h 1849986"/>
              <a:gd name="connsiteX0" fmla="*/ 0 w 7499853"/>
              <a:gd name="connsiteY0" fmla="*/ 610163 h 1875218"/>
              <a:gd name="connsiteX1" fmla="*/ 7420773 w 7499853"/>
              <a:gd name="connsiteY1" fmla="*/ 45644 h 1875218"/>
              <a:gd name="connsiteX2" fmla="*/ 7499853 w 7499853"/>
              <a:gd name="connsiteY2" fmla="*/ 1571209 h 1875218"/>
              <a:gd name="connsiteX3" fmla="*/ 85554 w 7499853"/>
              <a:gd name="connsiteY3" fmla="*/ 1875218 h 1875218"/>
              <a:gd name="connsiteX4" fmla="*/ 0 w 7499853"/>
              <a:gd name="connsiteY4" fmla="*/ 610163 h 1875218"/>
              <a:gd name="connsiteX0" fmla="*/ 0 w 7499853"/>
              <a:gd name="connsiteY0" fmla="*/ 610163 h 1875218"/>
              <a:gd name="connsiteX1" fmla="*/ 7420773 w 7499853"/>
              <a:gd name="connsiteY1" fmla="*/ 45644 h 1875218"/>
              <a:gd name="connsiteX2" fmla="*/ 7499853 w 7499853"/>
              <a:gd name="connsiteY2" fmla="*/ 1571209 h 1875218"/>
              <a:gd name="connsiteX3" fmla="*/ 85554 w 7499853"/>
              <a:gd name="connsiteY3" fmla="*/ 1875218 h 1875218"/>
              <a:gd name="connsiteX4" fmla="*/ 0 w 7499853"/>
              <a:gd name="connsiteY4" fmla="*/ 610163 h 1875218"/>
              <a:gd name="connsiteX0" fmla="*/ 0 w 7499853"/>
              <a:gd name="connsiteY0" fmla="*/ 610163 h 1865078"/>
              <a:gd name="connsiteX1" fmla="*/ 7420773 w 7499853"/>
              <a:gd name="connsiteY1" fmla="*/ 45644 h 1865078"/>
              <a:gd name="connsiteX2" fmla="*/ 7499853 w 7499853"/>
              <a:gd name="connsiteY2" fmla="*/ 1571209 h 1865078"/>
              <a:gd name="connsiteX3" fmla="*/ 155377 w 7499853"/>
              <a:gd name="connsiteY3" fmla="*/ 1865078 h 1865078"/>
              <a:gd name="connsiteX4" fmla="*/ 0 w 7499853"/>
              <a:gd name="connsiteY4" fmla="*/ 610163 h 1865078"/>
              <a:gd name="connsiteX0" fmla="*/ 0 w 7499853"/>
              <a:gd name="connsiteY0" fmla="*/ 610163 h 1865078"/>
              <a:gd name="connsiteX1" fmla="*/ 7420773 w 7499853"/>
              <a:gd name="connsiteY1" fmla="*/ 45644 h 1865078"/>
              <a:gd name="connsiteX2" fmla="*/ 7499853 w 7499853"/>
              <a:gd name="connsiteY2" fmla="*/ 1571209 h 1865078"/>
              <a:gd name="connsiteX3" fmla="*/ 155377 w 7499853"/>
              <a:gd name="connsiteY3" fmla="*/ 1865078 h 1865078"/>
              <a:gd name="connsiteX4" fmla="*/ 0 w 7499853"/>
              <a:gd name="connsiteY4" fmla="*/ 610163 h 1865078"/>
              <a:gd name="connsiteX0" fmla="*/ 0 w 7499853"/>
              <a:gd name="connsiteY0" fmla="*/ 610163 h 1865078"/>
              <a:gd name="connsiteX1" fmla="*/ 7420773 w 7499853"/>
              <a:gd name="connsiteY1" fmla="*/ 45644 h 1865078"/>
              <a:gd name="connsiteX2" fmla="*/ 7499853 w 7499853"/>
              <a:gd name="connsiteY2" fmla="*/ 1571209 h 1865078"/>
              <a:gd name="connsiteX3" fmla="*/ 155377 w 7499853"/>
              <a:gd name="connsiteY3" fmla="*/ 1865078 h 1865078"/>
              <a:gd name="connsiteX4" fmla="*/ 0 w 7499853"/>
              <a:gd name="connsiteY4" fmla="*/ 610163 h 1865078"/>
              <a:gd name="connsiteX0" fmla="*/ 0 w 7499853"/>
              <a:gd name="connsiteY0" fmla="*/ 610163 h 1865078"/>
              <a:gd name="connsiteX1" fmla="*/ 7420773 w 7499853"/>
              <a:gd name="connsiteY1" fmla="*/ 45644 h 1865078"/>
              <a:gd name="connsiteX2" fmla="*/ 7499853 w 7499853"/>
              <a:gd name="connsiteY2" fmla="*/ 1571209 h 1865078"/>
              <a:gd name="connsiteX3" fmla="*/ 155377 w 7499853"/>
              <a:gd name="connsiteY3" fmla="*/ 1865078 h 1865078"/>
              <a:gd name="connsiteX4" fmla="*/ 0 w 7499853"/>
              <a:gd name="connsiteY4" fmla="*/ 610163 h 186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853" h="1865078">
                <a:moveTo>
                  <a:pt x="0" y="610163"/>
                </a:moveTo>
                <a:cubicBezTo>
                  <a:pt x="5028990" y="427989"/>
                  <a:pt x="3396276" y="-168070"/>
                  <a:pt x="7420773" y="45644"/>
                </a:cubicBezTo>
                <a:cubicBezTo>
                  <a:pt x="7464316" y="1758330"/>
                  <a:pt x="7420223" y="-26306"/>
                  <a:pt x="7499853" y="1571209"/>
                </a:cubicBezTo>
                <a:lnTo>
                  <a:pt x="155377" y="1865078"/>
                </a:lnTo>
                <a:cubicBezTo>
                  <a:pt x="45354" y="1614205"/>
                  <a:pt x="72856" y="1853990"/>
                  <a:pt x="0" y="610163"/>
                </a:cubicBezTo>
                <a:close/>
              </a:path>
            </a:pathLst>
          </a:custGeom>
          <a:solidFill>
            <a:srgbClr val="4EAF48"/>
          </a:solidFill>
          <a:ln>
            <a:solidFill>
              <a:srgbClr val="4EAF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0" name="Freeform 19"/>
          <p:cNvSpPr/>
          <p:nvPr/>
        </p:nvSpPr>
        <p:spPr>
          <a:xfrm rot="165934">
            <a:off x="-4121" y="3071169"/>
            <a:ext cx="12249953" cy="1897254"/>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350612"/>
              <a:gd name="connsiteY0" fmla="*/ 809451 h 1005025"/>
              <a:gd name="connsiteX1" fmla="*/ 8097290 w 9350612"/>
              <a:gd name="connsiteY1" fmla="*/ 75613 h 1005025"/>
              <a:gd name="connsiteX2" fmla="*/ 9350598 w 9350612"/>
              <a:gd name="connsiteY2" fmla="*/ 969051 h 1005025"/>
              <a:gd name="connsiteX3" fmla="*/ 45158 w 9350612"/>
              <a:gd name="connsiteY3" fmla="*/ 940039 h 1005025"/>
              <a:gd name="connsiteX4" fmla="*/ 1614 w 9350612"/>
              <a:gd name="connsiteY4" fmla="*/ 809451 h 1005025"/>
              <a:gd name="connsiteX0" fmla="*/ 1614 w 9350612"/>
              <a:gd name="connsiteY0" fmla="*/ 772034 h 967608"/>
              <a:gd name="connsiteX1" fmla="*/ 8097290 w 9350612"/>
              <a:gd name="connsiteY1" fmla="*/ 38196 h 967608"/>
              <a:gd name="connsiteX2" fmla="*/ 9350598 w 9350612"/>
              <a:gd name="connsiteY2" fmla="*/ 931634 h 967608"/>
              <a:gd name="connsiteX3" fmla="*/ 45158 w 9350612"/>
              <a:gd name="connsiteY3" fmla="*/ 902622 h 967608"/>
              <a:gd name="connsiteX4" fmla="*/ 1614 w 9350612"/>
              <a:gd name="connsiteY4" fmla="*/ 772034 h 967608"/>
              <a:gd name="connsiteX0" fmla="*/ 1614 w 8123370"/>
              <a:gd name="connsiteY0" fmla="*/ 772034 h 1488283"/>
              <a:gd name="connsiteX1" fmla="*/ 8097290 w 8123370"/>
              <a:gd name="connsiteY1" fmla="*/ 38196 h 1488283"/>
              <a:gd name="connsiteX2" fmla="*/ 8112963 w 8123370"/>
              <a:gd name="connsiteY2" fmla="*/ 1488283 h 1488283"/>
              <a:gd name="connsiteX3" fmla="*/ 45158 w 8123370"/>
              <a:gd name="connsiteY3" fmla="*/ 902622 h 1488283"/>
              <a:gd name="connsiteX4" fmla="*/ 1614 w 8123370"/>
              <a:gd name="connsiteY4" fmla="*/ 772034 h 1488283"/>
              <a:gd name="connsiteX0" fmla="*/ 1614 w 8115073"/>
              <a:gd name="connsiteY0" fmla="*/ 762286 h 1478535"/>
              <a:gd name="connsiteX1" fmla="*/ 8074219 w 8115073"/>
              <a:gd name="connsiteY1" fmla="*/ 38599 h 1478535"/>
              <a:gd name="connsiteX2" fmla="*/ 8112963 w 8115073"/>
              <a:gd name="connsiteY2" fmla="*/ 1478535 h 1478535"/>
              <a:gd name="connsiteX3" fmla="*/ 45158 w 8115073"/>
              <a:gd name="connsiteY3" fmla="*/ 892874 h 1478535"/>
              <a:gd name="connsiteX4" fmla="*/ 1614 w 8115073"/>
              <a:gd name="connsiteY4" fmla="*/ 762286 h 1478535"/>
              <a:gd name="connsiteX0" fmla="*/ 1614 w 8113234"/>
              <a:gd name="connsiteY0" fmla="*/ 733501 h 1449750"/>
              <a:gd name="connsiteX1" fmla="*/ 8013468 w 8113234"/>
              <a:gd name="connsiteY1" fmla="*/ 39842 h 1449750"/>
              <a:gd name="connsiteX2" fmla="*/ 8112963 w 8113234"/>
              <a:gd name="connsiteY2" fmla="*/ 1449750 h 1449750"/>
              <a:gd name="connsiteX3" fmla="*/ 45158 w 8113234"/>
              <a:gd name="connsiteY3" fmla="*/ 864089 h 1449750"/>
              <a:gd name="connsiteX4" fmla="*/ 1614 w 8113234"/>
              <a:gd name="connsiteY4" fmla="*/ 733501 h 1449750"/>
              <a:gd name="connsiteX0" fmla="*/ 1614 w 8033750"/>
              <a:gd name="connsiteY0" fmla="*/ 733501 h 1464186"/>
              <a:gd name="connsiteX1" fmla="*/ 8013468 w 8033750"/>
              <a:gd name="connsiteY1" fmla="*/ 39842 h 1464186"/>
              <a:gd name="connsiteX2" fmla="*/ 8012792 w 8033750"/>
              <a:gd name="connsiteY2" fmla="*/ 1464186 h 1464186"/>
              <a:gd name="connsiteX3" fmla="*/ 45158 w 8033750"/>
              <a:gd name="connsiteY3" fmla="*/ 864089 h 1464186"/>
              <a:gd name="connsiteX4" fmla="*/ 1614 w 8033750"/>
              <a:gd name="connsiteY4" fmla="*/ 733501 h 1464186"/>
              <a:gd name="connsiteX0" fmla="*/ 1614 w 8025349"/>
              <a:gd name="connsiteY0" fmla="*/ 733501 h 1464186"/>
              <a:gd name="connsiteX1" fmla="*/ 8013468 w 8025349"/>
              <a:gd name="connsiteY1" fmla="*/ 39842 h 1464186"/>
              <a:gd name="connsiteX2" fmla="*/ 8012792 w 8025349"/>
              <a:gd name="connsiteY2" fmla="*/ 1464186 h 1464186"/>
              <a:gd name="connsiteX3" fmla="*/ 45158 w 8025349"/>
              <a:gd name="connsiteY3" fmla="*/ 864089 h 1464186"/>
              <a:gd name="connsiteX4" fmla="*/ 1614 w 8025349"/>
              <a:gd name="connsiteY4" fmla="*/ 733501 h 1464186"/>
              <a:gd name="connsiteX0" fmla="*/ 1614 w 8025348"/>
              <a:gd name="connsiteY0" fmla="*/ 733501 h 1464186"/>
              <a:gd name="connsiteX1" fmla="*/ 8013467 w 8025348"/>
              <a:gd name="connsiteY1" fmla="*/ 39842 h 1464186"/>
              <a:gd name="connsiteX2" fmla="*/ 8012792 w 8025348"/>
              <a:gd name="connsiteY2" fmla="*/ 1464186 h 1464186"/>
              <a:gd name="connsiteX3" fmla="*/ 45158 w 8025348"/>
              <a:gd name="connsiteY3" fmla="*/ 864089 h 1464186"/>
              <a:gd name="connsiteX4" fmla="*/ 1614 w 8025348"/>
              <a:gd name="connsiteY4" fmla="*/ 733501 h 1464186"/>
              <a:gd name="connsiteX0" fmla="*/ 1614 w 8027514"/>
              <a:gd name="connsiteY0" fmla="*/ 733501 h 1445596"/>
              <a:gd name="connsiteX1" fmla="*/ 8013467 w 8027514"/>
              <a:gd name="connsiteY1" fmla="*/ 39842 h 1445596"/>
              <a:gd name="connsiteX2" fmla="*/ 8027514 w 8027514"/>
              <a:gd name="connsiteY2" fmla="*/ 1445596 h 1445596"/>
              <a:gd name="connsiteX3" fmla="*/ 45158 w 8027514"/>
              <a:gd name="connsiteY3" fmla="*/ 864089 h 1445596"/>
              <a:gd name="connsiteX4" fmla="*/ 1614 w 8027514"/>
              <a:gd name="connsiteY4" fmla="*/ 733501 h 1445596"/>
              <a:gd name="connsiteX0" fmla="*/ 1614 w 8027514"/>
              <a:gd name="connsiteY0" fmla="*/ 731450 h 1443545"/>
              <a:gd name="connsiteX1" fmla="*/ 7974797 w 8027514"/>
              <a:gd name="connsiteY1" fmla="*/ 39933 h 1443545"/>
              <a:gd name="connsiteX2" fmla="*/ 8027514 w 8027514"/>
              <a:gd name="connsiteY2" fmla="*/ 1443545 h 1443545"/>
              <a:gd name="connsiteX3" fmla="*/ 45158 w 8027514"/>
              <a:gd name="connsiteY3" fmla="*/ 862038 h 1443545"/>
              <a:gd name="connsiteX4" fmla="*/ 1614 w 8027514"/>
              <a:gd name="connsiteY4" fmla="*/ 731450 h 1443545"/>
              <a:gd name="connsiteX0" fmla="*/ 1614 w 8027514"/>
              <a:gd name="connsiteY0" fmla="*/ 731450 h 1443545"/>
              <a:gd name="connsiteX1" fmla="*/ 7974797 w 8027514"/>
              <a:gd name="connsiteY1" fmla="*/ 39933 h 1443545"/>
              <a:gd name="connsiteX2" fmla="*/ 8027514 w 8027514"/>
              <a:gd name="connsiteY2" fmla="*/ 1443545 h 1443545"/>
              <a:gd name="connsiteX3" fmla="*/ 45158 w 8027514"/>
              <a:gd name="connsiteY3" fmla="*/ 862038 h 1443545"/>
              <a:gd name="connsiteX4" fmla="*/ 1614 w 8027514"/>
              <a:gd name="connsiteY4" fmla="*/ 731450 h 1443545"/>
              <a:gd name="connsiteX0" fmla="*/ 1614 w 8027888"/>
              <a:gd name="connsiteY0" fmla="*/ 731450 h 1452411"/>
              <a:gd name="connsiteX1" fmla="*/ 7974797 w 8027888"/>
              <a:gd name="connsiteY1" fmla="*/ 39933 h 1452411"/>
              <a:gd name="connsiteX2" fmla="*/ 8027888 w 8027888"/>
              <a:gd name="connsiteY2" fmla="*/ 1452411 h 1452411"/>
              <a:gd name="connsiteX3" fmla="*/ 45158 w 8027888"/>
              <a:gd name="connsiteY3" fmla="*/ 862038 h 1452411"/>
              <a:gd name="connsiteX4" fmla="*/ 1614 w 8027888"/>
              <a:gd name="connsiteY4" fmla="*/ 731450 h 1452411"/>
              <a:gd name="connsiteX0" fmla="*/ 1614 w 8027888"/>
              <a:gd name="connsiteY0" fmla="*/ 737888 h 1458849"/>
              <a:gd name="connsiteX1" fmla="*/ 7935960 w 8027888"/>
              <a:gd name="connsiteY1" fmla="*/ 39646 h 1458849"/>
              <a:gd name="connsiteX2" fmla="*/ 8027888 w 8027888"/>
              <a:gd name="connsiteY2" fmla="*/ 1458849 h 1458849"/>
              <a:gd name="connsiteX3" fmla="*/ 45158 w 8027888"/>
              <a:gd name="connsiteY3" fmla="*/ 868476 h 1458849"/>
              <a:gd name="connsiteX4" fmla="*/ 1614 w 8027888"/>
              <a:gd name="connsiteY4" fmla="*/ 737888 h 1458849"/>
              <a:gd name="connsiteX0" fmla="*/ 1614 w 7988901"/>
              <a:gd name="connsiteY0" fmla="*/ 737888 h 1816530"/>
              <a:gd name="connsiteX1" fmla="*/ 7935960 w 7988901"/>
              <a:gd name="connsiteY1" fmla="*/ 39646 h 1816530"/>
              <a:gd name="connsiteX2" fmla="*/ 7988901 w 7988901"/>
              <a:gd name="connsiteY2" fmla="*/ 1816530 h 1816530"/>
              <a:gd name="connsiteX3" fmla="*/ 45158 w 7988901"/>
              <a:gd name="connsiteY3" fmla="*/ 868476 h 1816530"/>
              <a:gd name="connsiteX4" fmla="*/ 1614 w 7988901"/>
              <a:gd name="connsiteY4" fmla="*/ 737888 h 1816530"/>
              <a:gd name="connsiteX0" fmla="*/ 1335 w 7988622"/>
              <a:gd name="connsiteY0" fmla="*/ 737888 h 1816530"/>
              <a:gd name="connsiteX1" fmla="*/ 7935681 w 7988622"/>
              <a:gd name="connsiteY1" fmla="*/ 39646 h 1816530"/>
              <a:gd name="connsiteX2" fmla="*/ 7988622 w 7988622"/>
              <a:gd name="connsiteY2" fmla="*/ 1816530 h 1816530"/>
              <a:gd name="connsiteX3" fmla="*/ 54131 w 7988622"/>
              <a:gd name="connsiteY3" fmla="*/ 1641196 h 1816530"/>
              <a:gd name="connsiteX4" fmla="*/ 1335 w 7988622"/>
              <a:gd name="connsiteY4" fmla="*/ 737888 h 1816530"/>
              <a:gd name="connsiteX0" fmla="*/ 1335 w 7998544"/>
              <a:gd name="connsiteY0" fmla="*/ 737888 h 1869304"/>
              <a:gd name="connsiteX1" fmla="*/ 7935681 w 7998544"/>
              <a:gd name="connsiteY1" fmla="*/ 39646 h 1869304"/>
              <a:gd name="connsiteX2" fmla="*/ 7998544 w 7998544"/>
              <a:gd name="connsiteY2" fmla="*/ 1869304 h 1869304"/>
              <a:gd name="connsiteX3" fmla="*/ 54131 w 7998544"/>
              <a:gd name="connsiteY3" fmla="*/ 1641196 h 1869304"/>
              <a:gd name="connsiteX4" fmla="*/ 1335 w 7998544"/>
              <a:gd name="connsiteY4" fmla="*/ 737888 h 1869304"/>
              <a:gd name="connsiteX0" fmla="*/ 1335 w 7998544"/>
              <a:gd name="connsiteY0" fmla="*/ 728172 h 1859588"/>
              <a:gd name="connsiteX1" fmla="*/ 7918650 w 7998544"/>
              <a:gd name="connsiteY1" fmla="*/ 40081 h 1859588"/>
              <a:gd name="connsiteX2" fmla="*/ 7998544 w 7998544"/>
              <a:gd name="connsiteY2" fmla="*/ 1859588 h 1859588"/>
              <a:gd name="connsiteX3" fmla="*/ 54131 w 7998544"/>
              <a:gd name="connsiteY3" fmla="*/ 1631480 h 1859588"/>
              <a:gd name="connsiteX4" fmla="*/ 1335 w 7998544"/>
              <a:gd name="connsiteY4" fmla="*/ 728172 h 1859588"/>
              <a:gd name="connsiteX0" fmla="*/ 1335 w 7975743"/>
              <a:gd name="connsiteY0" fmla="*/ 728172 h 1870168"/>
              <a:gd name="connsiteX1" fmla="*/ 7918650 w 7975743"/>
              <a:gd name="connsiteY1" fmla="*/ 40081 h 1870168"/>
              <a:gd name="connsiteX2" fmla="*/ 7975743 w 7975743"/>
              <a:gd name="connsiteY2" fmla="*/ 1870168 h 1870168"/>
              <a:gd name="connsiteX3" fmla="*/ 54131 w 7975743"/>
              <a:gd name="connsiteY3" fmla="*/ 1631480 h 1870168"/>
              <a:gd name="connsiteX4" fmla="*/ 1335 w 7975743"/>
              <a:gd name="connsiteY4" fmla="*/ 728172 h 1870168"/>
              <a:gd name="connsiteX0" fmla="*/ 1335 w 7930000"/>
              <a:gd name="connsiteY0" fmla="*/ 728172 h 1883748"/>
              <a:gd name="connsiteX1" fmla="*/ 7918650 w 7930000"/>
              <a:gd name="connsiteY1" fmla="*/ 40081 h 1883748"/>
              <a:gd name="connsiteX2" fmla="*/ 7912554 w 7930000"/>
              <a:gd name="connsiteY2" fmla="*/ 1883748 h 1883748"/>
              <a:gd name="connsiteX3" fmla="*/ 54131 w 7930000"/>
              <a:gd name="connsiteY3" fmla="*/ 1631480 h 1883748"/>
              <a:gd name="connsiteX4" fmla="*/ 1335 w 7930000"/>
              <a:gd name="connsiteY4" fmla="*/ 728172 h 1883748"/>
              <a:gd name="connsiteX0" fmla="*/ 1335 w 7970808"/>
              <a:gd name="connsiteY0" fmla="*/ 728172 h 1897198"/>
              <a:gd name="connsiteX1" fmla="*/ 7918650 w 7970808"/>
              <a:gd name="connsiteY1" fmla="*/ 40081 h 1897198"/>
              <a:gd name="connsiteX2" fmla="*/ 7970808 w 7970808"/>
              <a:gd name="connsiteY2" fmla="*/ 1897198 h 1897198"/>
              <a:gd name="connsiteX3" fmla="*/ 54131 w 7970808"/>
              <a:gd name="connsiteY3" fmla="*/ 1631480 h 1897198"/>
              <a:gd name="connsiteX4" fmla="*/ 1335 w 7970808"/>
              <a:gd name="connsiteY4" fmla="*/ 728172 h 1897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0808" h="1897198">
                <a:moveTo>
                  <a:pt x="1335" y="728172"/>
                </a:moveTo>
                <a:cubicBezTo>
                  <a:pt x="5047467" y="580609"/>
                  <a:pt x="5489866" y="-181417"/>
                  <a:pt x="7918650" y="40081"/>
                </a:cubicBezTo>
                <a:cubicBezTo>
                  <a:pt x="7962193" y="1752767"/>
                  <a:pt x="7921133" y="253635"/>
                  <a:pt x="7970808" y="1897198"/>
                </a:cubicBezTo>
                <a:lnTo>
                  <a:pt x="54131" y="1631480"/>
                </a:lnTo>
                <a:cubicBezTo>
                  <a:pt x="37198" y="1225080"/>
                  <a:pt x="-8342" y="1277295"/>
                  <a:pt x="1335" y="728172"/>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1" name="Freeform 20"/>
          <p:cNvSpPr/>
          <p:nvPr/>
        </p:nvSpPr>
        <p:spPr>
          <a:xfrm rot="223007">
            <a:off x="-84832" y="3199242"/>
            <a:ext cx="12346264" cy="2665296"/>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419975"/>
              <a:gd name="connsiteY0" fmla="*/ 747739 h 2387900"/>
              <a:gd name="connsiteX1" fmla="*/ 9322274 w 9419975"/>
              <a:gd name="connsiteY1" fmla="*/ 80088 h 2387900"/>
              <a:gd name="connsiteX2" fmla="*/ 9419695 w 9419975"/>
              <a:gd name="connsiteY2" fmla="*/ 2387900 h 2387900"/>
              <a:gd name="connsiteX3" fmla="*/ 45158 w 9419975"/>
              <a:gd name="connsiteY3" fmla="*/ 878327 h 2387900"/>
              <a:gd name="connsiteX4" fmla="*/ 1614 w 9419975"/>
              <a:gd name="connsiteY4" fmla="*/ 747739 h 2387900"/>
              <a:gd name="connsiteX0" fmla="*/ 427 w 9418788"/>
              <a:gd name="connsiteY0" fmla="*/ 747739 h 3004531"/>
              <a:gd name="connsiteX1" fmla="*/ 9321087 w 9418788"/>
              <a:gd name="connsiteY1" fmla="*/ 80088 h 3004531"/>
              <a:gd name="connsiteX2" fmla="*/ 9418508 w 9418788"/>
              <a:gd name="connsiteY2" fmla="*/ 2387900 h 3004531"/>
              <a:gd name="connsiteX3" fmla="*/ 165716 w 9418788"/>
              <a:gd name="connsiteY3" fmla="*/ 3004422 h 3004531"/>
              <a:gd name="connsiteX4" fmla="*/ 427 w 9418788"/>
              <a:gd name="connsiteY4" fmla="*/ 747739 h 3004531"/>
              <a:gd name="connsiteX0" fmla="*/ 427 w 9418522"/>
              <a:gd name="connsiteY0" fmla="*/ 818655 h 3075447"/>
              <a:gd name="connsiteX1" fmla="*/ 8179679 w 9418522"/>
              <a:gd name="connsiteY1" fmla="*/ 74990 h 3075447"/>
              <a:gd name="connsiteX2" fmla="*/ 9418508 w 9418522"/>
              <a:gd name="connsiteY2" fmla="*/ 2458816 h 3075447"/>
              <a:gd name="connsiteX3" fmla="*/ 165716 w 9418522"/>
              <a:gd name="connsiteY3" fmla="*/ 3075338 h 3075447"/>
              <a:gd name="connsiteX4" fmla="*/ 427 w 9418522"/>
              <a:gd name="connsiteY4" fmla="*/ 818655 h 3075447"/>
              <a:gd name="connsiteX0" fmla="*/ 427 w 9418522"/>
              <a:gd name="connsiteY0" fmla="*/ 749972 h 3006764"/>
              <a:gd name="connsiteX1" fmla="*/ 8179679 w 9418522"/>
              <a:gd name="connsiteY1" fmla="*/ 6307 h 3006764"/>
              <a:gd name="connsiteX2" fmla="*/ 9418508 w 9418522"/>
              <a:gd name="connsiteY2" fmla="*/ 2390133 h 3006764"/>
              <a:gd name="connsiteX3" fmla="*/ 165716 w 9418522"/>
              <a:gd name="connsiteY3" fmla="*/ 3006655 h 3006764"/>
              <a:gd name="connsiteX4" fmla="*/ 427 w 9418522"/>
              <a:gd name="connsiteY4" fmla="*/ 749972 h 3006764"/>
              <a:gd name="connsiteX0" fmla="*/ 427 w 9418522"/>
              <a:gd name="connsiteY0" fmla="*/ 697883 h 2954675"/>
              <a:gd name="connsiteX1" fmla="*/ 8190532 w 9418522"/>
              <a:gd name="connsiteY1" fmla="*/ 6794 h 2954675"/>
              <a:gd name="connsiteX2" fmla="*/ 9418508 w 9418522"/>
              <a:gd name="connsiteY2" fmla="*/ 2338044 h 2954675"/>
              <a:gd name="connsiteX3" fmla="*/ 165716 w 9418522"/>
              <a:gd name="connsiteY3" fmla="*/ 2954566 h 2954675"/>
              <a:gd name="connsiteX4" fmla="*/ 427 w 9418522"/>
              <a:gd name="connsiteY4" fmla="*/ 697883 h 2954675"/>
              <a:gd name="connsiteX0" fmla="*/ 427 w 9418522"/>
              <a:gd name="connsiteY0" fmla="*/ 707973 h 2964765"/>
              <a:gd name="connsiteX1" fmla="*/ 8190532 w 9418522"/>
              <a:gd name="connsiteY1" fmla="*/ 16884 h 2964765"/>
              <a:gd name="connsiteX2" fmla="*/ 9418508 w 9418522"/>
              <a:gd name="connsiteY2" fmla="*/ 2348134 h 2964765"/>
              <a:gd name="connsiteX3" fmla="*/ 165716 w 9418522"/>
              <a:gd name="connsiteY3" fmla="*/ 2964656 h 2964765"/>
              <a:gd name="connsiteX4" fmla="*/ 427 w 9418522"/>
              <a:gd name="connsiteY4" fmla="*/ 707973 h 2964765"/>
              <a:gd name="connsiteX0" fmla="*/ 427 w 9418522"/>
              <a:gd name="connsiteY0" fmla="*/ 682000 h 2938792"/>
              <a:gd name="connsiteX1" fmla="*/ 8192054 w 9418522"/>
              <a:gd name="connsiteY1" fmla="*/ 17485 h 2938792"/>
              <a:gd name="connsiteX2" fmla="*/ 9418508 w 9418522"/>
              <a:gd name="connsiteY2" fmla="*/ 2322161 h 2938792"/>
              <a:gd name="connsiteX3" fmla="*/ 165716 w 9418522"/>
              <a:gd name="connsiteY3" fmla="*/ 2938683 h 2938792"/>
              <a:gd name="connsiteX4" fmla="*/ 427 w 9418522"/>
              <a:gd name="connsiteY4" fmla="*/ 682000 h 2938792"/>
              <a:gd name="connsiteX0" fmla="*/ 427 w 9418523"/>
              <a:gd name="connsiteY0" fmla="*/ 682000 h 2938792"/>
              <a:gd name="connsiteX1" fmla="*/ 8192054 w 9418523"/>
              <a:gd name="connsiteY1" fmla="*/ 17485 h 2938792"/>
              <a:gd name="connsiteX2" fmla="*/ 9418508 w 9418523"/>
              <a:gd name="connsiteY2" fmla="*/ 2322161 h 2938792"/>
              <a:gd name="connsiteX3" fmla="*/ 165716 w 9418523"/>
              <a:gd name="connsiteY3" fmla="*/ 2938683 h 2938792"/>
              <a:gd name="connsiteX4" fmla="*/ 427 w 9418523"/>
              <a:gd name="connsiteY4" fmla="*/ 682000 h 2938792"/>
              <a:gd name="connsiteX0" fmla="*/ 427 w 8256848"/>
              <a:gd name="connsiteY0" fmla="*/ 682000 h 2938798"/>
              <a:gd name="connsiteX1" fmla="*/ 8192054 w 8256848"/>
              <a:gd name="connsiteY1" fmla="*/ 17485 h 2938798"/>
              <a:gd name="connsiteX2" fmla="*/ 8244142 w 8256848"/>
              <a:gd name="connsiteY2" fmla="*/ 2355329 h 2938798"/>
              <a:gd name="connsiteX3" fmla="*/ 165716 w 8256848"/>
              <a:gd name="connsiteY3" fmla="*/ 2938683 h 2938798"/>
              <a:gd name="connsiteX4" fmla="*/ 427 w 8256848"/>
              <a:gd name="connsiteY4" fmla="*/ 682000 h 2938798"/>
              <a:gd name="connsiteX0" fmla="*/ 427 w 8253819"/>
              <a:gd name="connsiteY0" fmla="*/ 682000 h 2938798"/>
              <a:gd name="connsiteX1" fmla="*/ 8192054 w 8253819"/>
              <a:gd name="connsiteY1" fmla="*/ 17485 h 2938798"/>
              <a:gd name="connsiteX2" fmla="*/ 8244142 w 8253819"/>
              <a:gd name="connsiteY2" fmla="*/ 2355329 h 2938798"/>
              <a:gd name="connsiteX3" fmla="*/ 165716 w 8253819"/>
              <a:gd name="connsiteY3" fmla="*/ 2938683 h 2938798"/>
              <a:gd name="connsiteX4" fmla="*/ 427 w 8253819"/>
              <a:gd name="connsiteY4" fmla="*/ 682000 h 2938798"/>
              <a:gd name="connsiteX0" fmla="*/ 427 w 8283586"/>
              <a:gd name="connsiteY0" fmla="*/ 682000 h 2938762"/>
              <a:gd name="connsiteX1" fmla="*/ 8192054 w 8283586"/>
              <a:gd name="connsiteY1" fmla="*/ 17485 h 2938762"/>
              <a:gd name="connsiteX2" fmla="*/ 8283586 w 8283586"/>
              <a:gd name="connsiteY2" fmla="*/ 2085539 h 2938762"/>
              <a:gd name="connsiteX3" fmla="*/ 165716 w 8283586"/>
              <a:gd name="connsiteY3" fmla="*/ 2938683 h 2938762"/>
              <a:gd name="connsiteX4" fmla="*/ 427 w 8283586"/>
              <a:gd name="connsiteY4" fmla="*/ 682000 h 2938762"/>
              <a:gd name="connsiteX0" fmla="*/ 427 w 8283586"/>
              <a:gd name="connsiteY0" fmla="*/ 682000 h 2938762"/>
              <a:gd name="connsiteX1" fmla="*/ 8192054 w 8283586"/>
              <a:gd name="connsiteY1" fmla="*/ 17485 h 2938762"/>
              <a:gd name="connsiteX2" fmla="*/ 8283586 w 8283586"/>
              <a:gd name="connsiteY2" fmla="*/ 2085539 h 2938762"/>
              <a:gd name="connsiteX3" fmla="*/ 165716 w 8283586"/>
              <a:gd name="connsiteY3" fmla="*/ 2938683 h 2938762"/>
              <a:gd name="connsiteX4" fmla="*/ 427 w 8283586"/>
              <a:gd name="connsiteY4" fmla="*/ 682000 h 2938762"/>
              <a:gd name="connsiteX0" fmla="*/ 289 w 8283448"/>
              <a:gd name="connsiteY0" fmla="*/ 682000 h 2532707"/>
              <a:gd name="connsiteX1" fmla="*/ 8191916 w 8283448"/>
              <a:gd name="connsiteY1" fmla="*/ 17485 h 2532707"/>
              <a:gd name="connsiteX2" fmla="*/ 8283448 w 8283448"/>
              <a:gd name="connsiteY2" fmla="*/ 2085539 h 2532707"/>
              <a:gd name="connsiteX3" fmla="*/ 244265 w 8283448"/>
              <a:gd name="connsiteY3" fmla="*/ 2532559 h 2532707"/>
              <a:gd name="connsiteX4" fmla="*/ 289 w 8283448"/>
              <a:gd name="connsiteY4" fmla="*/ 682000 h 2532707"/>
              <a:gd name="connsiteX0" fmla="*/ 261 w 8283420"/>
              <a:gd name="connsiteY0" fmla="*/ 682000 h 2726405"/>
              <a:gd name="connsiteX1" fmla="*/ 8191888 w 8283420"/>
              <a:gd name="connsiteY1" fmla="*/ 17485 h 2726405"/>
              <a:gd name="connsiteX2" fmla="*/ 8283420 w 8283420"/>
              <a:gd name="connsiteY2" fmla="*/ 2085539 h 2726405"/>
              <a:gd name="connsiteX3" fmla="*/ 271015 w 8283420"/>
              <a:gd name="connsiteY3" fmla="*/ 2726300 h 2726405"/>
              <a:gd name="connsiteX4" fmla="*/ 261 w 8283420"/>
              <a:gd name="connsiteY4" fmla="*/ 682000 h 2726405"/>
              <a:gd name="connsiteX0" fmla="*/ 436 w 8174780"/>
              <a:gd name="connsiteY0" fmla="*/ 665488 h 2726809"/>
              <a:gd name="connsiteX1" fmla="*/ 8083248 w 8174780"/>
              <a:gd name="connsiteY1" fmla="*/ 17889 h 2726809"/>
              <a:gd name="connsiteX2" fmla="*/ 8174780 w 8174780"/>
              <a:gd name="connsiteY2" fmla="*/ 2085943 h 2726809"/>
              <a:gd name="connsiteX3" fmla="*/ 162375 w 8174780"/>
              <a:gd name="connsiteY3" fmla="*/ 2726704 h 2726809"/>
              <a:gd name="connsiteX4" fmla="*/ 436 w 8174780"/>
              <a:gd name="connsiteY4" fmla="*/ 665488 h 2726809"/>
              <a:gd name="connsiteX0" fmla="*/ 0 w 8174344"/>
              <a:gd name="connsiteY0" fmla="*/ 665488 h 2726809"/>
              <a:gd name="connsiteX1" fmla="*/ 8082812 w 8174344"/>
              <a:gd name="connsiteY1" fmla="*/ 17889 h 2726809"/>
              <a:gd name="connsiteX2" fmla="*/ 8174344 w 8174344"/>
              <a:gd name="connsiteY2" fmla="*/ 2085943 h 2726809"/>
              <a:gd name="connsiteX3" fmla="*/ 161939 w 8174344"/>
              <a:gd name="connsiteY3" fmla="*/ 2726704 h 2726809"/>
              <a:gd name="connsiteX4" fmla="*/ 0 w 8174344"/>
              <a:gd name="connsiteY4" fmla="*/ 665488 h 2726809"/>
              <a:gd name="connsiteX0" fmla="*/ 0 w 8174344"/>
              <a:gd name="connsiteY0" fmla="*/ 665488 h 2534836"/>
              <a:gd name="connsiteX1" fmla="*/ 8082812 w 8174344"/>
              <a:gd name="connsiteY1" fmla="*/ 17889 h 2534836"/>
              <a:gd name="connsiteX2" fmla="*/ 8174344 w 8174344"/>
              <a:gd name="connsiteY2" fmla="*/ 2085943 h 2534836"/>
              <a:gd name="connsiteX3" fmla="*/ 111735 w 8174344"/>
              <a:gd name="connsiteY3" fmla="*/ 2534689 h 2534836"/>
              <a:gd name="connsiteX4" fmla="*/ 0 w 8174344"/>
              <a:gd name="connsiteY4" fmla="*/ 665488 h 2534836"/>
              <a:gd name="connsiteX0" fmla="*/ 0 w 8162677"/>
              <a:gd name="connsiteY0" fmla="*/ 665488 h 2534792"/>
              <a:gd name="connsiteX1" fmla="*/ 8082812 w 8162677"/>
              <a:gd name="connsiteY1" fmla="*/ 17889 h 2534792"/>
              <a:gd name="connsiteX2" fmla="*/ 8162677 w 8162677"/>
              <a:gd name="connsiteY2" fmla="*/ 1882192 h 2534792"/>
              <a:gd name="connsiteX3" fmla="*/ 111735 w 8162677"/>
              <a:gd name="connsiteY3" fmla="*/ 2534689 h 2534792"/>
              <a:gd name="connsiteX4" fmla="*/ 0 w 8162677"/>
              <a:gd name="connsiteY4" fmla="*/ 665488 h 2534792"/>
              <a:gd name="connsiteX0" fmla="*/ 0 w 8162677"/>
              <a:gd name="connsiteY0" fmla="*/ 665488 h 2534853"/>
              <a:gd name="connsiteX1" fmla="*/ 8082812 w 8162677"/>
              <a:gd name="connsiteY1" fmla="*/ 17889 h 2534853"/>
              <a:gd name="connsiteX2" fmla="*/ 8162677 w 8162677"/>
              <a:gd name="connsiteY2" fmla="*/ 1882192 h 2534853"/>
              <a:gd name="connsiteX3" fmla="*/ 111735 w 8162677"/>
              <a:gd name="connsiteY3" fmla="*/ 2534689 h 2534853"/>
              <a:gd name="connsiteX4" fmla="*/ 0 w 8162677"/>
              <a:gd name="connsiteY4" fmla="*/ 665488 h 2534853"/>
              <a:gd name="connsiteX0" fmla="*/ 0 w 8162677"/>
              <a:gd name="connsiteY0" fmla="*/ 665488 h 2534689"/>
              <a:gd name="connsiteX1" fmla="*/ 8082812 w 8162677"/>
              <a:gd name="connsiteY1" fmla="*/ 17889 h 2534689"/>
              <a:gd name="connsiteX2" fmla="*/ 8162677 w 8162677"/>
              <a:gd name="connsiteY2" fmla="*/ 1882192 h 2534689"/>
              <a:gd name="connsiteX3" fmla="*/ 111735 w 8162677"/>
              <a:gd name="connsiteY3" fmla="*/ 2534689 h 2534689"/>
              <a:gd name="connsiteX4" fmla="*/ 0 w 8162677"/>
              <a:gd name="connsiteY4" fmla="*/ 665488 h 2534689"/>
              <a:gd name="connsiteX0" fmla="*/ 0 w 8162677"/>
              <a:gd name="connsiteY0" fmla="*/ 665488 h 2534689"/>
              <a:gd name="connsiteX1" fmla="*/ 8082812 w 8162677"/>
              <a:gd name="connsiteY1" fmla="*/ 17889 h 2534689"/>
              <a:gd name="connsiteX2" fmla="*/ 8162677 w 8162677"/>
              <a:gd name="connsiteY2" fmla="*/ 1882192 h 2534689"/>
              <a:gd name="connsiteX3" fmla="*/ 111735 w 8162677"/>
              <a:gd name="connsiteY3" fmla="*/ 2534689 h 2534689"/>
              <a:gd name="connsiteX4" fmla="*/ 0 w 8162677"/>
              <a:gd name="connsiteY4" fmla="*/ 665488 h 2534689"/>
              <a:gd name="connsiteX0" fmla="*/ 0 w 8162677"/>
              <a:gd name="connsiteY0" fmla="*/ 665488 h 2402035"/>
              <a:gd name="connsiteX1" fmla="*/ 8082812 w 8162677"/>
              <a:gd name="connsiteY1" fmla="*/ 17889 h 2402035"/>
              <a:gd name="connsiteX2" fmla="*/ 8162677 w 8162677"/>
              <a:gd name="connsiteY2" fmla="*/ 1882192 h 2402035"/>
              <a:gd name="connsiteX3" fmla="*/ 221766 w 8162677"/>
              <a:gd name="connsiteY3" fmla="*/ 2402035 h 2402035"/>
              <a:gd name="connsiteX4" fmla="*/ 0 w 8162677"/>
              <a:gd name="connsiteY4" fmla="*/ 665488 h 2402035"/>
              <a:gd name="connsiteX0" fmla="*/ 0 w 8162677"/>
              <a:gd name="connsiteY0" fmla="*/ 665488 h 2507538"/>
              <a:gd name="connsiteX1" fmla="*/ 8082812 w 8162677"/>
              <a:gd name="connsiteY1" fmla="*/ 17889 h 2507538"/>
              <a:gd name="connsiteX2" fmla="*/ 8162677 w 8162677"/>
              <a:gd name="connsiteY2" fmla="*/ 1882192 h 2507538"/>
              <a:gd name="connsiteX3" fmla="*/ 118023 w 8162677"/>
              <a:gd name="connsiteY3" fmla="*/ 2507538 h 2507538"/>
              <a:gd name="connsiteX4" fmla="*/ 0 w 8162677"/>
              <a:gd name="connsiteY4" fmla="*/ 665488 h 2507538"/>
              <a:gd name="connsiteX0" fmla="*/ 0 w 8124140"/>
              <a:gd name="connsiteY0" fmla="*/ 654044 h 2507830"/>
              <a:gd name="connsiteX1" fmla="*/ 8044275 w 8124140"/>
              <a:gd name="connsiteY1" fmla="*/ 18181 h 2507830"/>
              <a:gd name="connsiteX2" fmla="*/ 8124140 w 8124140"/>
              <a:gd name="connsiteY2" fmla="*/ 1882484 h 2507830"/>
              <a:gd name="connsiteX3" fmla="*/ 79486 w 8124140"/>
              <a:gd name="connsiteY3" fmla="*/ 2507830 h 2507830"/>
              <a:gd name="connsiteX4" fmla="*/ 0 w 8124140"/>
              <a:gd name="connsiteY4" fmla="*/ 654044 h 2507830"/>
              <a:gd name="connsiteX0" fmla="*/ 0 w 8124140"/>
              <a:gd name="connsiteY0" fmla="*/ 654044 h 2507830"/>
              <a:gd name="connsiteX1" fmla="*/ 8044275 w 8124140"/>
              <a:gd name="connsiteY1" fmla="*/ 18181 h 2507830"/>
              <a:gd name="connsiteX2" fmla="*/ 8124140 w 8124140"/>
              <a:gd name="connsiteY2" fmla="*/ 1882484 h 2507830"/>
              <a:gd name="connsiteX3" fmla="*/ 79486 w 8124140"/>
              <a:gd name="connsiteY3" fmla="*/ 2507830 h 2507830"/>
              <a:gd name="connsiteX4" fmla="*/ 0 w 8124140"/>
              <a:gd name="connsiteY4" fmla="*/ 654044 h 2507830"/>
              <a:gd name="connsiteX0" fmla="*/ 0 w 8147060"/>
              <a:gd name="connsiteY0" fmla="*/ 664366 h 2507567"/>
              <a:gd name="connsiteX1" fmla="*/ 8067195 w 8147060"/>
              <a:gd name="connsiteY1" fmla="*/ 17918 h 2507567"/>
              <a:gd name="connsiteX2" fmla="*/ 8147060 w 8147060"/>
              <a:gd name="connsiteY2" fmla="*/ 1882221 h 2507567"/>
              <a:gd name="connsiteX3" fmla="*/ 102406 w 8147060"/>
              <a:gd name="connsiteY3" fmla="*/ 2507567 h 2507567"/>
              <a:gd name="connsiteX4" fmla="*/ 0 w 8147060"/>
              <a:gd name="connsiteY4" fmla="*/ 664366 h 2507567"/>
              <a:gd name="connsiteX0" fmla="*/ 0 w 8147060"/>
              <a:gd name="connsiteY0" fmla="*/ 664366 h 2507567"/>
              <a:gd name="connsiteX1" fmla="*/ 8067195 w 8147060"/>
              <a:gd name="connsiteY1" fmla="*/ 17918 h 2507567"/>
              <a:gd name="connsiteX2" fmla="*/ 8147060 w 8147060"/>
              <a:gd name="connsiteY2" fmla="*/ 1882221 h 2507567"/>
              <a:gd name="connsiteX3" fmla="*/ 102406 w 8147060"/>
              <a:gd name="connsiteY3" fmla="*/ 2507567 h 2507567"/>
              <a:gd name="connsiteX4" fmla="*/ 0 w 8147060"/>
              <a:gd name="connsiteY4" fmla="*/ 664366 h 2507567"/>
              <a:gd name="connsiteX0" fmla="*/ 0 w 8145538"/>
              <a:gd name="connsiteY0" fmla="*/ 690312 h 2506937"/>
              <a:gd name="connsiteX1" fmla="*/ 8065673 w 8145538"/>
              <a:gd name="connsiteY1" fmla="*/ 17288 h 2506937"/>
              <a:gd name="connsiteX2" fmla="*/ 8145538 w 8145538"/>
              <a:gd name="connsiteY2" fmla="*/ 1881591 h 2506937"/>
              <a:gd name="connsiteX3" fmla="*/ 100884 w 8145538"/>
              <a:gd name="connsiteY3" fmla="*/ 2506937 h 2506937"/>
              <a:gd name="connsiteX4" fmla="*/ 0 w 8145538"/>
              <a:gd name="connsiteY4" fmla="*/ 690312 h 2506937"/>
              <a:gd name="connsiteX0" fmla="*/ 0 w 8153348"/>
              <a:gd name="connsiteY0" fmla="*/ 690875 h 2506924"/>
              <a:gd name="connsiteX1" fmla="*/ 8073483 w 8153348"/>
              <a:gd name="connsiteY1" fmla="*/ 17275 h 2506924"/>
              <a:gd name="connsiteX2" fmla="*/ 8153348 w 8153348"/>
              <a:gd name="connsiteY2" fmla="*/ 1881578 h 2506924"/>
              <a:gd name="connsiteX3" fmla="*/ 108694 w 8153348"/>
              <a:gd name="connsiteY3" fmla="*/ 2506924 h 2506924"/>
              <a:gd name="connsiteX4" fmla="*/ 0 w 8153348"/>
              <a:gd name="connsiteY4" fmla="*/ 690875 h 2506924"/>
              <a:gd name="connsiteX0" fmla="*/ 0 w 8153348"/>
              <a:gd name="connsiteY0" fmla="*/ 690306 h 2506355"/>
              <a:gd name="connsiteX1" fmla="*/ 8073483 w 8153348"/>
              <a:gd name="connsiteY1" fmla="*/ 16706 h 2506355"/>
              <a:gd name="connsiteX2" fmla="*/ 8153348 w 8153348"/>
              <a:gd name="connsiteY2" fmla="*/ 1881009 h 2506355"/>
              <a:gd name="connsiteX3" fmla="*/ 108694 w 8153348"/>
              <a:gd name="connsiteY3" fmla="*/ 2506355 h 2506355"/>
              <a:gd name="connsiteX4" fmla="*/ 0 w 8153348"/>
              <a:gd name="connsiteY4" fmla="*/ 690306 h 2506355"/>
              <a:gd name="connsiteX0" fmla="*/ 0 w 8153348"/>
              <a:gd name="connsiteY0" fmla="*/ 690306 h 2506355"/>
              <a:gd name="connsiteX1" fmla="*/ 8073483 w 8153348"/>
              <a:gd name="connsiteY1" fmla="*/ 16706 h 2506355"/>
              <a:gd name="connsiteX2" fmla="*/ 8153348 w 8153348"/>
              <a:gd name="connsiteY2" fmla="*/ 1881009 h 2506355"/>
              <a:gd name="connsiteX3" fmla="*/ 108694 w 8153348"/>
              <a:gd name="connsiteY3" fmla="*/ 2506355 h 2506355"/>
              <a:gd name="connsiteX4" fmla="*/ 0 w 8153348"/>
              <a:gd name="connsiteY4" fmla="*/ 690306 h 2506355"/>
              <a:gd name="connsiteX0" fmla="*/ 0 w 8153348"/>
              <a:gd name="connsiteY0" fmla="*/ 690306 h 2506355"/>
              <a:gd name="connsiteX1" fmla="*/ 8073483 w 8153348"/>
              <a:gd name="connsiteY1" fmla="*/ 16706 h 2506355"/>
              <a:gd name="connsiteX2" fmla="*/ 8153348 w 8153348"/>
              <a:gd name="connsiteY2" fmla="*/ 1881009 h 2506355"/>
              <a:gd name="connsiteX3" fmla="*/ 108694 w 8153348"/>
              <a:gd name="connsiteY3" fmla="*/ 2506355 h 2506355"/>
              <a:gd name="connsiteX4" fmla="*/ 0 w 8153348"/>
              <a:gd name="connsiteY4" fmla="*/ 690306 h 2506355"/>
              <a:gd name="connsiteX0" fmla="*/ 0 w 8153348"/>
              <a:gd name="connsiteY0" fmla="*/ 669601 h 2485650"/>
              <a:gd name="connsiteX1" fmla="*/ 8027644 w 8153348"/>
              <a:gd name="connsiteY1" fmla="*/ 17171 h 2485650"/>
              <a:gd name="connsiteX2" fmla="*/ 8153348 w 8153348"/>
              <a:gd name="connsiteY2" fmla="*/ 1860304 h 2485650"/>
              <a:gd name="connsiteX3" fmla="*/ 108694 w 8153348"/>
              <a:gd name="connsiteY3" fmla="*/ 2485650 h 2485650"/>
              <a:gd name="connsiteX4" fmla="*/ 0 w 8153348"/>
              <a:gd name="connsiteY4" fmla="*/ 669601 h 2485650"/>
              <a:gd name="connsiteX0" fmla="*/ 0 w 8153348"/>
              <a:gd name="connsiteY0" fmla="*/ 706527 h 2522576"/>
              <a:gd name="connsiteX1" fmla="*/ 8056851 w 8153348"/>
              <a:gd name="connsiteY1" fmla="*/ 16358 h 2522576"/>
              <a:gd name="connsiteX2" fmla="*/ 8153348 w 8153348"/>
              <a:gd name="connsiteY2" fmla="*/ 1897230 h 2522576"/>
              <a:gd name="connsiteX3" fmla="*/ 108694 w 8153348"/>
              <a:gd name="connsiteY3" fmla="*/ 2522576 h 2522576"/>
              <a:gd name="connsiteX4" fmla="*/ 0 w 8153348"/>
              <a:gd name="connsiteY4" fmla="*/ 706527 h 2522576"/>
              <a:gd name="connsiteX0" fmla="*/ 0 w 8153348"/>
              <a:gd name="connsiteY0" fmla="*/ 706527 h 2522576"/>
              <a:gd name="connsiteX1" fmla="*/ 8056851 w 8153348"/>
              <a:gd name="connsiteY1" fmla="*/ 16358 h 2522576"/>
              <a:gd name="connsiteX2" fmla="*/ 8153348 w 8153348"/>
              <a:gd name="connsiteY2" fmla="*/ 1897230 h 2522576"/>
              <a:gd name="connsiteX3" fmla="*/ 108694 w 8153348"/>
              <a:gd name="connsiteY3" fmla="*/ 2522576 h 2522576"/>
              <a:gd name="connsiteX4" fmla="*/ 0 w 8153348"/>
              <a:gd name="connsiteY4" fmla="*/ 706527 h 2522576"/>
              <a:gd name="connsiteX0" fmla="*/ 0 w 8153348"/>
              <a:gd name="connsiteY0" fmla="*/ 706527 h 2522576"/>
              <a:gd name="connsiteX1" fmla="*/ 8056851 w 8153348"/>
              <a:gd name="connsiteY1" fmla="*/ 16358 h 2522576"/>
              <a:gd name="connsiteX2" fmla="*/ 8153348 w 8153348"/>
              <a:gd name="connsiteY2" fmla="*/ 1897230 h 2522576"/>
              <a:gd name="connsiteX3" fmla="*/ 108694 w 8153348"/>
              <a:gd name="connsiteY3" fmla="*/ 2522576 h 2522576"/>
              <a:gd name="connsiteX4" fmla="*/ 0 w 8153348"/>
              <a:gd name="connsiteY4" fmla="*/ 706527 h 2522576"/>
              <a:gd name="connsiteX0" fmla="*/ 0 w 8153348"/>
              <a:gd name="connsiteY0" fmla="*/ 715770 h 2531819"/>
              <a:gd name="connsiteX1" fmla="*/ 8064152 w 8153348"/>
              <a:gd name="connsiteY1" fmla="*/ 16167 h 2531819"/>
              <a:gd name="connsiteX2" fmla="*/ 8153348 w 8153348"/>
              <a:gd name="connsiteY2" fmla="*/ 1906473 h 2531819"/>
              <a:gd name="connsiteX3" fmla="*/ 108694 w 8153348"/>
              <a:gd name="connsiteY3" fmla="*/ 2531819 h 2531819"/>
              <a:gd name="connsiteX4" fmla="*/ 0 w 8153348"/>
              <a:gd name="connsiteY4" fmla="*/ 715770 h 2531819"/>
              <a:gd name="connsiteX0" fmla="*/ 0 w 8164202"/>
              <a:gd name="connsiteY0" fmla="*/ 715770 h 2531819"/>
              <a:gd name="connsiteX1" fmla="*/ 8064152 w 8164202"/>
              <a:gd name="connsiteY1" fmla="*/ 16167 h 2531819"/>
              <a:gd name="connsiteX2" fmla="*/ 8164202 w 8164202"/>
              <a:gd name="connsiteY2" fmla="*/ 1959050 h 2531819"/>
              <a:gd name="connsiteX3" fmla="*/ 108694 w 8164202"/>
              <a:gd name="connsiteY3" fmla="*/ 2531819 h 2531819"/>
              <a:gd name="connsiteX4" fmla="*/ 0 w 8164202"/>
              <a:gd name="connsiteY4" fmla="*/ 715770 h 2531819"/>
              <a:gd name="connsiteX0" fmla="*/ 0 w 8167354"/>
              <a:gd name="connsiteY0" fmla="*/ 715770 h 2531819"/>
              <a:gd name="connsiteX1" fmla="*/ 8064152 w 8167354"/>
              <a:gd name="connsiteY1" fmla="*/ 16167 h 2531819"/>
              <a:gd name="connsiteX2" fmla="*/ 8167354 w 8167354"/>
              <a:gd name="connsiteY2" fmla="*/ 2287975 h 2531819"/>
              <a:gd name="connsiteX3" fmla="*/ 108694 w 8167354"/>
              <a:gd name="connsiteY3" fmla="*/ 2531819 h 2531819"/>
              <a:gd name="connsiteX4" fmla="*/ 0 w 8167354"/>
              <a:gd name="connsiteY4" fmla="*/ 715770 h 2531819"/>
              <a:gd name="connsiteX0" fmla="*/ 0 w 8167354"/>
              <a:gd name="connsiteY0" fmla="*/ 715770 h 2531819"/>
              <a:gd name="connsiteX1" fmla="*/ 8064152 w 8167354"/>
              <a:gd name="connsiteY1" fmla="*/ 16167 h 2531819"/>
              <a:gd name="connsiteX2" fmla="*/ 8167354 w 8167354"/>
              <a:gd name="connsiteY2" fmla="*/ 2287975 h 2531819"/>
              <a:gd name="connsiteX3" fmla="*/ 108694 w 8167354"/>
              <a:gd name="connsiteY3" fmla="*/ 2531819 h 2531819"/>
              <a:gd name="connsiteX4" fmla="*/ 0 w 8167354"/>
              <a:gd name="connsiteY4" fmla="*/ 715770 h 2531819"/>
              <a:gd name="connsiteX0" fmla="*/ 0 w 8167354"/>
              <a:gd name="connsiteY0" fmla="*/ 723889 h 2539938"/>
              <a:gd name="connsiteX1" fmla="*/ 8055836 w 8167354"/>
              <a:gd name="connsiteY1" fmla="*/ 16002 h 2539938"/>
              <a:gd name="connsiteX2" fmla="*/ 8167354 w 8167354"/>
              <a:gd name="connsiteY2" fmla="*/ 2296094 h 2539938"/>
              <a:gd name="connsiteX3" fmla="*/ 108694 w 8167354"/>
              <a:gd name="connsiteY3" fmla="*/ 2539938 h 2539938"/>
              <a:gd name="connsiteX4" fmla="*/ 0 w 8167354"/>
              <a:gd name="connsiteY4" fmla="*/ 723889 h 2539938"/>
              <a:gd name="connsiteX0" fmla="*/ 0 w 8167354"/>
              <a:gd name="connsiteY0" fmla="*/ 723889 h 2629678"/>
              <a:gd name="connsiteX1" fmla="*/ 8055836 w 8167354"/>
              <a:gd name="connsiteY1" fmla="*/ 16002 h 2629678"/>
              <a:gd name="connsiteX2" fmla="*/ 8167354 w 8167354"/>
              <a:gd name="connsiteY2" fmla="*/ 2296094 h 2629678"/>
              <a:gd name="connsiteX3" fmla="*/ 98148 w 8167354"/>
              <a:gd name="connsiteY3" fmla="*/ 2629678 h 2629678"/>
              <a:gd name="connsiteX4" fmla="*/ 0 w 8167354"/>
              <a:gd name="connsiteY4" fmla="*/ 723889 h 2629678"/>
              <a:gd name="connsiteX0" fmla="*/ 0 w 8167354"/>
              <a:gd name="connsiteY0" fmla="*/ 723889 h 2675698"/>
              <a:gd name="connsiteX1" fmla="*/ 8055836 w 8167354"/>
              <a:gd name="connsiteY1" fmla="*/ 16002 h 2675698"/>
              <a:gd name="connsiteX2" fmla="*/ 8167354 w 8167354"/>
              <a:gd name="connsiteY2" fmla="*/ 2296094 h 2675698"/>
              <a:gd name="connsiteX3" fmla="*/ 82480 w 8167354"/>
              <a:gd name="connsiteY3" fmla="*/ 2675698 h 2675698"/>
              <a:gd name="connsiteX4" fmla="*/ 0 w 8167354"/>
              <a:gd name="connsiteY4" fmla="*/ 723889 h 2675698"/>
              <a:gd name="connsiteX0" fmla="*/ 0 w 8167354"/>
              <a:gd name="connsiteY0" fmla="*/ 723889 h 2694567"/>
              <a:gd name="connsiteX1" fmla="*/ 8055836 w 8167354"/>
              <a:gd name="connsiteY1" fmla="*/ 16002 h 2694567"/>
              <a:gd name="connsiteX2" fmla="*/ 8167354 w 8167354"/>
              <a:gd name="connsiteY2" fmla="*/ 2296094 h 2694567"/>
              <a:gd name="connsiteX3" fmla="*/ 71565 w 8167354"/>
              <a:gd name="connsiteY3" fmla="*/ 2694567 h 2694567"/>
              <a:gd name="connsiteX4" fmla="*/ 0 w 8167354"/>
              <a:gd name="connsiteY4" fmla="*/ 723889 h 2694567"/>
              <a:gd name="connsiteX0" fmla="*/ 0 w 8185243"/>
              <a:gd name="connsiteY0" fmla="*/ 716900 h 2694709"/>
              <a:gd name="connsiteX1" fmla="*/ 8073725 w 8185243"/>
              <a:gd name="connsiteY1" fmla="*/ 16144 h 2694709"/>
              <a:gd name="connsiteX2" fmla="*/ 8185243 w 8185243"/>
              <a:gd name="connsiteY2" fmla="*/ 2296236 h 2694709"/>
              <a:gd name="connsiteX3" fmla="*/ 89454 w 8185243"/>
              <a:gd name="connsiteY3" fmla="*/ 2694709 h 2694709"/>
              <a:gd name="connsiteX4" fmla="*/ 0 w 8185243"/>
              <a:gd name="connsiteY4" fmla="*/ 716900 h 2694709"/>
              <a:gd name="connsiteX0" fmla="*/ 0 w 8185243"/>
              <a:gd name="connsiteY0" fmla="*/ 716901 h 2694709"/>
              <a:gd name="connsiteX1" fmla="*/ 8073725 w 8185243"/>
              <a:gd name="connsiteY1" fmla="*/ 16144 h 2694709"/>
              <a:gd name="connsiteX2" fmla="*/ 8185243 w 8185243"/>
              <a:gd name="connsiteY2" fmla="*/ 2296236 h 2694709"/>
              <a:gd name="connsiteX3" fmla="*/ 89454 w 8185243"/>
              <a:gd name="connsiteY3" fmla="*/ 2694709 h 2694709"/>
              <a:gd name="connsiteX4" fmla="*/ 0 w 8185243"/>
              <a:gd name="connsiteY4" fmla="*/ 716901 h 2694709"/>
              <a:gd name="connsiteX0" fmla="*/ 0 w 8185243"/>
              <a:gd name="connsiteY0" fmla="*/ 715770 h 2693578"/>
              <a:gd name="connsiteX1" fmla="*/ 8073725 w 8185243"/>
              <a:gd name="connsiteY1" fmla="*/ 15013 h 2693578"/>
              <a:gd name="connsiteX2" fmla="*/ 8185243 w 8185243"/>
              <a:gd name="connsiteY2" fmla="*/ 2295105 h 2693578"/>
              <a:gd name="connsiteX3" fmla="*/ 89454 w 8185243"/>
              <a:gd name="connsiteY3" fmla="*/ 2693578 h 2693578"/>
              <a:gd name="connsiteX4" fmla="*/ 0 w 8185243"/>
              <a:gd name="connsiteY4" fmla="*/ 715770 h 2693578"/>
              <a:gd name="connsiteX0" fmla="*/ 0 w 8185243"/>
              <a:gd name="connsiteY0" fmla="*/ 690234 h 2668042"/>
              <a:gd name="connsiteX1" fmla="*/ 8080699 w 8185243"/>
              <a:gd name="connsiteY1" fmla="*/ 15477 h 2668042"/>
              <a:gd name="connsiteX2" fmla="*/ 8185243 w 8185243"/>
              <a:gd name="connsiteY2" fmla="*/ 2269569 h 2668042"/>
              <a:gd name="connsiteX3" fmla="*/ 89454 w 8185243"/>
              <a:gd name="connsiteY3" fmla="*/ 2668042 h 2668042"/>
              <a:gd name="connsiteX4" fmla="*/ 0 w 8185243"/>
              <a:gd name="connsiteY4" fmla="*/ 690234 h 2668042"/>
              <a:gd name="connsiteX0" fmla="*/ 0 w 8185243"/>
              <a:gd name="connsiteY0" fmla="*/ 687411 h 2665219"/>
              <a:gd name="connsiteX1" fmla="*/ 8051515 w 8185243"/>
              <a:gd name="connsiteY1" fmla="*/ 15531 h 2665219"/>
              <a:gd name="connsiteX2" fmla="*/ 8185243 w 8185243"/>
              <a:gd name="connsiteY2" fmla="*/ 2266746 h 2665219"/>
              <a:gd name="connsiteX3" fmla="*/ 89454 w 8185243"/>
              <a:gd name="connsiteY3" fmla="*/ 2665219 h 2665219"/>
              <a:gd name="connsiteX4" fmla="*/ 0 w 8185243"/>
              <a:gd name="connsiteY4" fmla="*/ 687411 h 2665219"/>
              <a:gd name="connsiteX0" fmla="*/ 0 w 8185243"/>
              <a:gd name="connsiteY0" fmla="*/ 687411 h 2665219"/>
              <a:gd name="connsiteX1" fmla="*/ 8051515 w 8185243"/>
              <a:gd name="connsiteY1" fmla="*/ 15531 h 2665219"/>
              <a:gd name="connsiteX2" fmla="*/ 8185243 w 8185243"/>
              <a:gd name="connsiteY2" fmla="*/ 2266746 h 2665219"/>
              <a:gd name="connsiteX3" fmla="*/ 89454 w 8185243"/>
              <a:gd name="connsiteY3" fmla="*/ 2665219 h 2665219"/>
              <a:gd name="connsiteX4" fmla="*/ 0 w 8185243"/>
              <a:gd name="connsiteY4" fmla="*/ 687411 h 2665219"/>
              <a:gd name="connsiteX0" fmla="*/ 0 w 8132713"/>
              <a:gd name="connsiteY0" fmla="*/ 687411 h 2665219"/>
              <a:gd name="connsiteX1" fmla="*/ 8051515 w 8132713"/>
              <a:gd name="connsiteY1" fmla="*/ 15531 h 2665219"/>
              <a:gd name="connsiteX2" fmla="*/ 8132713 w 8132713"/>
              <a:gd name="connsiteY2" fmla="*/ 2271926 h 2665219"/>
              <a:gd name="connsiteX3" fmla="*/ 89454 w 8132713"/>
              <a:gd name="connsiteY3" fmla="*/ 2665219 h 2665219"/>
              <a:gd name="connsiteX4" fmla="*/ 0 w 8132713"/>
              <a:gd name="connsiteY4" fmla="*/ 687411 h 2665219"/>
              <a:gd name="connsiteX0" fmla="*/ 0 w 8134230"/>
              <a:gd name="connsiteY0" fmla="*/ 687411 h 2665219"/>
              <a:gd name="connsiteX1" fmla="*/ 8051515 w 8134230"/>
              <a:gd name="connsiteY1" fmla="*/ 15531 h 2665219"/>
              <a:gd name="connsiteX2" fmla="*/ 8134230 w 8134230"/>
              <a:gd name="connsiteY2" fmla="*/ 2307361 h 2665219"/>
              <a:gd name="connsiteX3" fmla="*/ 89454 w 8134230"/>
              <a:gd name="connsiteY3" fmla="*/ 2665219 h 2665219"/>
              <a:gd name="connsiteX4" fmla="*/ 0 w 8134230"/>
              <a:gd name="connsiteY4" fmla="*/ 687411 h 2665219"/>
              <a:gd name="connsiteX0" fmla="*/ 0 w 8134230"/>
              <a:gd name="connsiteY0" fmla="*/ 687411 h 2665219"/>
              <a:gd name="connsiteX1" fmla="*/ 8051515 w 8134230"/>
              <a:gd name="connsiteY1" fmla="*/ 15531 h 2665219"/>
              <a:gd name="connsiteX2" fmla="*/ 8134230 w 8134230"/>
              <a:gd name="connsiteY2" fmla="*/ 2307361 h 2665219"/>
              <a:gd name="connsiteX3" fmla="*/ 89454 w 8134230"/>
              <a:gd name="connsiteY3" fmla="*/ 2665219 h 2665219"/>
              <a:gd name="connsiteX4" fmla="*/ 0 w 8134230"/>
              <a:gd name="connsiteY4" fmla="*/ 687411 h 2665219"/>
              <a:gd name="connsiteX0" fmla="*/ 0 w 8134230"/>
              <a:gd name="connsiteY0" fmla="*/ 687411 h 2665219"/>
              <a:gd name="connsiteX1" fmla="*/ 8051515 w 8134230"/>
              <a:gd name="connsiteY1" fmla="*/ 15531 h 2665219"/>
              <a:gd name="connsiteX2" fmla="*/ 8134230 w 8134230"/>
              <a:gd name="connsiteY2" fmla="*/ 2307361 h 2665219"/>
              <a:gd name="connsiteX3" fmla="*/ 89454 w 8134230"/>
              <a:gd name="connsiteY3" fmla="*/ 2665219 h 2665219"/>
              <a:gd name="connsiteX4" fmla="*/ 0 w 8134230"/>
              <a:gd name="connsiteY4" fmla="*/ 687411 h 2665219"/>
              <a:gd name="connsiteX0" fmla="*/ 0 w 8134230"/>
              <a:gd name="connsiteY0" fmla="*/ 687411 h 2665219"/>
              <a:gd name="connsiteX1" fmla="*/ 8051515 w 8134230"/>
              <a:gd name="connsiteY1" fmla="*/ 15531 h 2665219"/>
              <a:gd name="connsiteX2" fmla="*/ 8134230 w 8134230"/>
              <a:gd name="connsiteY2" fmla="*/ 2307361 h 2665219"/>
              <a:gd name="connsiteX3" fmla="*/ 89454 w 8134230"/>
              <a:gd name="connsiteY3" fmla="*/ 2665219 h 2665219"/>
              <a:gd name="connsiteX4" fmla="*/ 0 w 8134230"/>
              <a:gd name="connsiteY4" fmla="*/ 687411 h 2665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230" h="2665219">
                <a:moveTo>
                  <a:pt x="0" y="687411"/>
                </a:moveTo>
                <a:cubicBezTo>
                  <a:pt x="5044471" y="629010"/>
                  <a:pt x="4580443" y="-115952"/>
                  <a:pt x="8051515" y="15531"/>
                </a:cubicBezTo>
                <a:cubicBezTo>
                  <a:pt x="8129566" y="2348906"/>
                  <a:pt x="8084496" y="931175"/>
                  <a:pt x="8134230" y="2307361"/>
                </a:cubicBezTo>
                <a:lnTo>
                  <a:pt x="89454" y="2665219"/>
                </a:lnTo>
                <a:cubicBezTo>
                  <a:pt x="72521" y="2258819"/>
                  <a:pt x="31396" y="1269092"/>
                  <a:pt x="0" y="687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4" name="Rectangle 23"/>
          <p:cNvSpPr/>
          <p:nvPr/>
        </p:nvSpPr>
        <p:spPr>
          <a:xfrm>
            <a:off x="-15261" y="4829173"/>
            <a:ext cx="12207262" cy="213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itle 1"/>
          <p:cNvSpPr>
            <a:spLocks noGrp="1"/>
          </p:cNvSpPr>
          <p:nvPr>
            <p:ph type="title" hasCustomPrompt="1"/>
          </p:nvPr>
        </p:nvSpPr>
        <p:spPr>
          <a:xfrm>
            <a:off x="1290222" y="1709739"/>
            <a:ext cx="10057229" cy="2826751"/>
          </a:xfrm>
        </p:spPr>
        <p:txBody>
          <a:bodyPr anchor="b">
            <a:normAutofit/>
          </a:bodyPr>
          <a:lstStyle>
            <a:lvl1pPr>
              <a:defRPr sz="3200" baseline="0">
                <a:solidFill>
                  <a:srgbClr val="0070C0"/>
                </a:solidFill>
              </a:defRPr>
            </a:lvl1pPr>
          </a:lstStyle>
          <a:p>
            <a:r>
              <a:rPr lang="en-US" dirty="0"/>
              <a:t>Click to edit Divider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42065" y="6041928"/>
            <a:ext cx="2149935" cy="587472"/>
          </a:xfrm>
          <a:prstGeom prst="rect">
            <a:avLst/>
          </a:prstGeom>
        </p:spPr>
      </p:pic>
    </p:spTree>
    <p:extLst>
      <p:ext uri="{BB962C8B-B14F-4D97-AF65-F5344CB8AC3E}">
        <p14:creationId xmlns:p14="http://schemas.microsoft.com/office/powerpoint/2010/main" val="1533508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287"/>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740023"/>
            <a:ext cx="5181600" cy="414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740023"/>
            <a:ext cx="5181600" cy="414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11572598" y="6521678"/>
            <a:ext cx="309700" cy="215444"/>
          </a:xfrm>
          <a:prstGeom prst="rect">
            <a:avLst/>
          </a:prstGeom>
        </p:spPr>
        <p:txBody>
          <a:bodyPr wrap="none">
            <a:spAutoFit/>
          </a:bodyPr>
          <a:lstStyle/>
          <a:p>
            <a:pPr>
              <a:spcBef>
                <a:spcPct val="50000"/>
              </a:spcBef>
              <a:defRPr/>
            </a:pPr>
            <a:fld id="{4D55B962-EBD0-400E-9C60-051E658E8A06}" type="slidenum">
              <a:rPr lang="en-US" sz="800" smtClean="0">
                <a:solidFill>
                  <a:schemeClr val="tx2"/>
                </a:solidFill>
                <a:latin typeface="Arial" pitchFamily="34" charset="0"/>
                <a:cs typeface="Arial" pitchFamily="34" charset="0"/>
              </a:rPr>
              <a:pPr>
                <a:spcBef>
                  <a:spcPct val="50000"/>
                </a:spcBef>
                <a:defRPr/>
              </a:pPr>
              <a:t>‹#›</a:t>
            </a:fld>
            <a:endParaRPr lang="en-US" sz="8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889563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9" y="1698913"/>
            <a:ext cx="5157787" cy="484994"/>
          </a:xfrm>
          <a:solidFill>
            <a:schemeClr val="accent1">
              <a:lumMod val="75000"/>
            </a:schemeClr>
          </a:solidFill>
        </p:spPr>
        <p:txBody>
          <a:bodyPr anchor="b">
            <a:normAutofit/>
          </a:bodyPr>
          <a:lstStyle>
            <a:lvl1pPr marL="0" indent="0" algn="ctr">
              <a:buNone/>
              <a:defRPr sz="24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
        <p:nvSpPr>
          <p:cNvPr id="4" name="Content Placeholder 3"/>
          <p:cNvSpPr>
            <a:spLocks noGrp="1"/>
          </p:cNvSpPr>
          <p:nvPr>
            <p:ph sz="half" idx="2"/>
          </p:nvPr>
        </p:nvSpPr>
        <p:spPr>
          <a:xfrm>
            <a:off x="839789" y="2290228"/>
            <a:ext cx="5157787" cy="355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373431" y="1698913"/>
            <a:ext cx="5183188" cy="484994"/>
          </a:xfrm>
          <a:solidFill>
            <a:schemeClr val="accent1">
              <a:lumMod val="75000"/>
            </a:schemeClr>
          </a:solidFill>
        </p:spPr>
        <p:txBody>
          <a:bodyPr anchor="b">
            <a:normAutofit/>
          </a:bodyPr>
          <a:lstStyle>
            <a:lvl1pPr marL="0" indent="0" algn="ctr">
              <a:buNone/>
              <a:defRPr sz="24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
        <p:nvSpPr>
          <p:cNvPr id="6" name="Content Placeholder 5"/>
          <p:cNvSpPr>
            <a:spLocks noGrp="1"/>
          </p:cNvSpPr>
          <p:nvPr>
            <p:ph sz="quarter" idx="4"/>
          </p:nvPr>
        </p:nvSpPr>
        <p:spPr>
          <a:xfrm>
            <a:off x="6373431" y="2290228"/>
            <a:ext cx="5183188" cy="355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p:nvSpPr>
        <p:spPr>
          <a:xfrm>
            <a:off x="11572598" y="6521678"/>
            <a:ext cx="309700" cy="215444"/>
          </a:xfrm>
          <a:prstGeom prst="rect">
            <a:avLst/>
          </a:prstGeom>
        </p:spPr>
        <p:txBody>
          <a:bodyPr wrap="none">
            <a:spAutoFit/>
          </a:bodyPr>
          <a:lstStyle/>
          <a:p>
            <a:pPr>
              <a:spcBef>
                <a:spcPct val="50000"/>
              </a:spcBef>
              <a:defRPr/>
            </a:pPr>
            <a:fld id="{4D55B962-EBD0-400E-9C60-051E658E8A06}" type="slidenum">
              <a:rPr lang="en-US" sz="800" smtClean="0">
                <a:solidFill>
                  <a:schemeClr val="tx2"/>
                </a:solidFill>
                <a:latin typeface="Arial" pitchFamily="34" charset="0"/>
                <a:cs typeface="Arial" pitchFamily="34" charset="0"/>
              </a:rPr>
              <a:pPr>
                <a:spcBef>
                  <a:spcPct val="50000"/>
                </a:spcBef>
                <a:defRPr/>
              </a:pPr>
              <a:t>‹#›</a:t>
            </a:fld>
            <a:endParaRPr lang="en-US" sz="800" dirty="0">
              <a:solidFill>
                <a:schemeClr val="tx2"/>
              </a:solidFill>
              <a:latin typeface="Arial" pitchFamily="34" charset="0"/>
              <a:cs typeface="Arial" pitchFamily="34" charset="0"/>
            </a:endParaRPr>
          </a:p>
        </p:txBody>
      </p:sp>
      <p:sp>
        <p:nvSpPr>
          <p:cNvPr id="9" name="Title 1"/>
          <p:cNvSpPr>
            <a:spLocks noGrp="1"/>
          </p:cNvSpPr>
          <p:nvPr>
            <p:ph type="title"/>
          </p:nvPr>
        </p:nvSpPr>
        <p:spPr>
          <a:xfrm>
            <a:off x="838200" y="73287"/>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1455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3287"/>
            <a:ext cx="10515600" cy="1325563"/>
          </a:xfrm>
          <a:prstGeom prst="rect">
            <a:avLst/>
          </a:prstGeom>
        </p:spPr>
        <p:txBody>
          <a:bodyPr/>
          <a:lstStyle/>
          <a:p>
            <a:r>
              <a:rPr lang="en-US"/>
              <a:t>Click to edit Master title style</a:t>
            </a:r>
          </a:p>
        </p:txBody>
      </p:sp>
      <p:sp>
        <p:nvSpPr>
          <p:cNvPr id="6" name="Rectangle 5"/>
          <p:cNvSpPr/>
          <p:nvPr/>
        </p:nvSpPr>
        <p:spPr>
          <a:xfrm>
            <a:off x="11572598" y="6521678"/>
            <a:ext cx="309700" cy="215444"/>
          </a:xfrm>
          <a:prstGeom prst="rect">
            <a:avLst/>
          </a:prstGeom>
        </p:spPr>
        <p:txBody>
          <a:bodyPr wrap="none">
            <a:spAutoFit/>
          </a:bodyPr>
          <a:lstStyle/>
          <a:p>
            <a:pPr>
              <a:spcBef>
                <a:spcPct val="50000"/>
              </a:spcBef>
              <a:defRPr/>
            </a:pPr>
            <a:fld id="{4D55B962-EBD0-400E-9C60-051E658E8A06}" type="slidenum">
              <a:rPr lang="en-US" sz="800" smtClean="0">
                <a:solidFill>
                  <a:schemeClr val="tx2"/>
                </a:solidFill>
                <a:latin typeface="Arial" pitchFamily="34" charset="0"/>
                <a:cs typeface="Arial" pitchFamily="34" charset="0"/>
              </a:rPr>
              <a:pPr>
                <a:spcBef>
                  <a:spcPct val="50000"/>
                </a:spcBef>
                <a:defRPr/>
              </a:pPr>
              <a:t>‹#›</a:t>
            </a:fld>
            <a:endParaRPr lang="en-US" sz="8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747004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11572598" y="6521678"/>
            <a:ext cx="309700" cy="215444"/>
          </a:xfrm>
          <a:prstGeom prst="rect">
            <a:avLst/>
          </a:prstGeom>
        </p:spPr>
        <p:txBody>
          <a:bodyPr wrap="none">
            <a:spAutoFit/>
          </a:bodyPr>
          <a:lstStyle/>
          <a:p>
            <a:pPr>
              <a:spcBef>
                <a:spcPct val="50000"/>
              </a:spcBef>
              <a:defRPr/>
            </a:pPr>
            <a:fld id="{4D55B962-EBD0-400E-9C60-051E658E8A06}" type="slidenum">
              <a:rPr lang="en-US" sz="800" smtClean="0">
                <a:solidFill>
                  <a:schemeClr val="tx2"/>
                </a:solidFill>
                <a:latin typeface="Arial" pitchFamily="34" charset="0"/>
                <a:cs typeface="Arial" pitchFamily="34" charset="0"/>
              </a:rPr>
              <a:pPr>
                <a:spcBef>
                  <a:spcPct val="50000"/>
                </a:spcBef>
                <a:defRPr/>
              </a:pPr>
              <a:t>‹#›</a:t>
            </a:fld>
            <a:endParaRPr lang="en-US" sz="800" dirty="0">
              <a:solidFill>
                <a:schemeClr val="tx2"/>
              </a:solidFill>
              <a:latin typeface="Arial" pitchFamily="34" charset="0"/>
              <a:cs typeface="Arial" pitchFamily="34" charset="0"/>
            </a:endParaRPr>
          </a:p>
        </p:txBody>
      </p:sp>
      <p:sp>
        <p:nvSpPr>
          <p:cNvPr id="6" name="TextBox 5"/>
          <p:cNvSpPr txBox="1"/>
          <p:nvPr/>
        </p:nvSpPr>
        <p:spPr>
          <a:xfrm rot="16200000">
            <a:off x="-881041" y="5743559"/>
            <a:ext cx="2028824" cy="200055"/>
          </a:xfrm>
          <a:prstGeom prst="rect">
            <a:avLst/>
          </a:prstGeom>
          <a:noFill/>
        </p:spPr>
        <p:txBody>
          <a:bodyPr wrap="square" rtlCol="0">
            <a:spAutoFit/>
          </a:bodyPr>
          <a:lstStyle/>
          <a:p>
            <a:r>
              <a:rPr lang="en-US" sz="700" baseline="0" dirty="0">
                <a:solidFill>
                  <a:srgbClr val="808080"/>
                </a:solidFill>
                <a:latin typeface="Arial" pitchFamily="34" charset="0"/>
              </a:rPr>
              <a:t>NEWPP Presentation template.pptx</a:t>
            </a:r>
          </a:p>
        </p:txBody>
      </p:sp>
    </p:spTree>
    <p:extLst>
      <p:ext uri="{BB962C8B-B14F-4D97-AF65-F5344CB8AC3E}">
        <p14:creationId xmlns:p14="http://schemas.microsoft.com/office/powerpoint/2010/main" val="4152093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1601450" y="6473825"/>
            <a:ext cx="590550" cy="365125"/>
          </a:xfrm>
          <a:prstGeom prst="rect">
            <a:avLst/>
          </a:prstGeom>
        </p:spPr>
        <p:txBody>
          <a:bodyPr/>
          <a:lstStyle/>
          <a:p>
            <a:fld id="{A8D5DFBD-5759-452D-8FAC-8E68791D2503}" type="slidenum">
              <a:rPr lang="en-US" smtClean="0"/>
              <a:pPr/>
              <a:t>‹#›</a:t>
            </a:fld>
            <a:endParaRPr lang="en-US" dirty="0"/>
          </a:p>
        </p:txBody>
      </p:sp>
      <p:sp>
        <p:nvSpPr>
          <p:cNvPr id="8" name="Text Placeholder 7"/>
          <p:cNvSpPr>
            <a:spLocks noGrp="1"/>
          </p:cNvSpPr>
          <p:nvPr>
            <p:ph type="body" sz="quarter" idx="11"/>
          </p:nvPr>
        </p:nvSpPr>
        <p:spPr>
          <a:xfrm>
            <a:off x="550863" y="2006600"/>
            <a:ext cx="11420475" cy="408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186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0.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18"/>
          <p:cNvSpPr/>
          <p:nvPr userDrawn="1"/>
        </p:nvSpPr>
        <p:spPr>
          <a:xfrm rot="10965934">
            <a:off x="-20281" y="-263082"/>
            <a:ext cx="12229081" cy="1886591"/>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350667"/>
              <a:gd name="connsiteY0" fmla="*/ 767575 h 963149"/>
              <a:gd name="connsiteX1" fmla="*/ 9062831 w 9350667"/>
              <a:gd name="connsiteY1" fmla="*/ 78589 h 963149"/>
              <a:gd name="connsiteX2" fmla="*/ 9350598 w 9350667"/>
              <a:gd name="connsiteY2" fmla="*/ 927175 h 963149"/>
              <a:gd name="connsiteX3" fmla="*/ 45158 w 9350667"/>
              <a:gd name="connsiteY3" fmla="*/ 898163 h 963149"/>
              <a:gd name="connsiteX4" fmla="*/ 1614 w 9350667"/>
              <a:gd name="connsiteY4" fmla="*/ 767575 h 963149"/>
              <a:gd name="connsiteX0" fmla="*/ 1614 w 9350667"/>
              <a:gd name="connsiteY0" fmla="*/ 742827 h 938401"/>
              <a:gd name="connsiteX1" fmla="*/ 9062831 w 9350667"/>
              <a:gd name="connsiteY1" fmla="*/ 53841 h 938401"/>
              <a:gd name="connsiteX2" fmla="*/ 9350598 w 9350667"/>
              <a:gd name="connsiteY2" fmla="*/ 902427 h 938401"/>
              <a:gd name="connsiteX3" fmla="*/ 45158 w 9350667"/>
              <a:gd name="connsiteY3" fmla="*/ 873415 h 938401"/>
              <a:gd name="connsiteX4" fmla="*/ 1614 w 9350667"/>
              <a:gd name="connsiteY4" fmla="*/ 742827 h 938401"/>
              <a:gd name="connsiteX0" fmla="*/ 1614 w 9098881"/>
              <a:gd name="connsiteY0" fmla="*/ 742827 h 1351904"/>
              <a:gd name="connsiteX1" fmla="*/ 9062831 w 9098881"/>
              <a:gd name="connsiteY1" fmla="*/ 53841 h 1351904"/>
              <a:gd name="connsiteX2" fmla="*/ 9095533 w 9098881"/>
              <a:gd name="connsiteY2" fmla="*/ 1351904 h 1351904"/>
              <a:gd name="connsiteX3" fmla="*/ 45158 w 9098881"/>
              <a:gd name="connsiteY3" fmla="*/ 873415 h 1351904"/>
              <a:gd name="connsiteX4" fmla="*/ 1614 w 9098881"/>
              <a:gd name="connsiteY4" fmla="*/ 742827 h 1351904"/>
              <a:gd name="connsiteX0" fmla="*/ 1614 w 9095533"/>
              <a:gd name="connsiteY0" fmla="*/ 742827 h 1351904"/>
              <a:gd name="connsiteX1" fmla="*/ 9062831 w 9095533"/>
              <a:gd name="connsiteY1" fmla="*/ 53841 h 1351904"/>
              <a:gd name="connsiteX2" fmla="*/ 9095533 w 9095533"/>
              <a:gd name="connsiteY2" fmla="*/ 1351904 h 1351904"/>
              <a:gd name="connsiteX3" fmla="*/ 45158 w 9095533"/>
              <a:gd name="connsiteY3" fmla="*/ 873415 h 1351904"/>
              <a:gd name="connsiteX4" fmla="*/ 1614 w 9095533"/>
              <a:gd name="connsiteY4" fmla="*/ 742827 h 1351904"/>
              <a:gd name="connsiteX0" fmla="*/ 1614 w 9111165"/>
              <a:gd name="connsiteY0" fmla="*/ 742827 h 1351047"/>
              <a:gd name="connsiteX1" fmla="*/ 9062831 w 9111165"/>
              <a:gd name="connsiteY1" fmla="*/ 53841 h 1351047"/>
              <a:gd name="connsiteX2" fmla="*/ 9111165 w 9111165"/>
              <a:gd name="connsiteY2" fmla="*/ 1351047 h 1351047"/>
              <a:gd name="connsiteX3" fmla="*/ 45158 w 9111165"/>
              <a:gd name="connsiteY3" fmla="*/ 873415 h 1351047"/>
              <a:gd name="connsiteX4" fmla="*/ 1614 w 9111165"/>
              <a:gd name="connsiteY4" fmla="*/ 742827 h 1351047"/>
              <a:gd name="connsiteX0" fmla="*/ 1614 w 9111165"/>
              <a:gd name="connsiteY0" fmla="*/ 742827 h 1351047"/>
              <a:gd name="connsiteX1" fmla="*/ 9062831 w 9111165"/>
              <a:gd name="connsiteY1" fmla="*/ 53841 h 1351047"/>
              <a:gd name="connsiteX2" fmla="*/ 9111165 w 9111165"/>
              <a:gd name="connsiteY2" fmla="*/ 1351047 h 1351047"/>
              <a:gd name="connsiteX3" fmla="*/ 45158 w 9111165"/>
              <a:gd name="connsiteY3" fmla="*/ 873415 h 1351047"/>
              <a:gd name="connsiteX4" fmla="*/ 1614 w 9111165"/>
              <a:gd name="connsiteY4" fmla="*/ 742827 h 1351047"/>
              <a:gd name="connsiteX0" fmla="*/ 947820 w 9066230"/>
              <a:gd name="connsiteY0" fmla="*/ 658222 h 1356307"/>
              <a:gd name="connsiteX1" fmla="*/ 9017896 w 9066230"/>
              <a:gd name="connsiteY1" fmla="*/ 59101 h 1356307"/>
              <a:gd name="connsiteX2" fmla="*/ 9066230 w 9066230"/>
              <a:gd name="connsiteY2" fmla="*/ 1356307 h 1356307"/>
              <a:gd name="connsiteX3" fmla="*/ 223 w 9066230"/>
              <a:gd name="connsiteY3" fmla="*/ 878675 h 1356307"/>
              <a:gd name="connsiteX4" fmla="*/ 947820 w 9066230"/>
              <a:gd name="connsiteY4" fmla="*/ 658222 h 1356307"/>
              <a:gd name="connsiteX0" fmla="*/ 947820 w 9066230"/>
              <a:gd name="connsiteY0" fmla="*/ 660385 h 1358470"/>
              <a:gd name="connsiteX1" fmla="*/ 9017896 w 9066230"/>
              <a:gd name="connsiteY1" fmla="*/ 61264 h 1358470"/>
              <a:gd name="connsiteX2" fmla="*/ 9066230 w 9066230"/>
              <a:gd name="connsiteY2" fmla="*/ 1358470 h 1358470"/>
              <a:gd name="connsiteX3" fmla="*/ 223 w 9066230"/>
              <a:gd name="connsiteY3" fmla="*/ 880838 h 1358470"/>
              <a:gd name="connsiteX4" fmla="*/ 947820 w 9066230"/>
              <a:gd name="connsiteY4" fmla="*/ 660385 h 1358470"/>
              <a:gd name="connsiteX0" fmla="*/ 1001 w 8119411"/>
              <a:gd name="connsiteY0" fmla="*/ 660385 h 1793807"/>
              <a:gd name="connsiteX1" fmla="*/ 8071077 w 8119411"/>
              <a:gd name="connsiteY1" fmla="*/ 61264 h 1793807"/>
              <a:gd name="connsiteX2" fmla="*/ 8119411 w 8119411"/>
              <a:gd name="connsiteY2" fmla="*/ 1358470 h 1793807"/>
              <a:gd name="connsiteX3" fmla="*/ 71578 w 8119411"/>
              <a:gd name="connsiteY3" fmla="*/ 1793807 h 1793807"/>
              <a:gd name="connsiteX4" fmla="*/ 1001 w 8119411"/>
              <a:gd name="connsiteY4" fmla="*/ 660385 h 1793807"/>
              <a:gd name="connsiteX0" fmla="*/ 1284 w 8104061"/>
              <a:gd name="connsiteY0" fmla="*/ 659587 h 1793866"/>
              <a:gd name="connsiteX1" fmla="*/ 8055727 w 8104061"/>
              <a:gd name="connsiteY1" fmla="*/ 61323 h 1793866"/>
              <a:gd name="connsiteX2" fmla="*/ 8104061 w 8104061"/>
              <a:gd name="connsiteY2" fmla="*/ 1358529 h 1793866"/>
              <a:gd name="connsiteX3" fmla="*/ 56228 w 8104061"/>
              <a:gd name="connsiteY3" fmla="*/ 1793866 h 1793866"/>
              <a:gd name="connsiteX4" fmla="*/ 1284 w 8104061"/>
              <a:gd name="connsiteY4" fmla="*/ 659587 h 1793866"/>
              <a:gd name="connsiteX0" fmla="*/ 1471 w 8097188"/>
              <a:gd name="connsiteY0" fmla="*/ 642701 h 1795141"/>
              <a:gd name="connsiteX1" fmla="*/ 8048854 w 8097188"/>
              <a:gd name="connsiteY1" fmla="*/ 62598 h 1795141"/>
              <a:gd name="connsiteX2" fmla="*/ 8097188 w 8097188"/>
              <a:gd name="connsiteY2" fmla="*/ 1359804 h 1795141"/>
              <a:gd name="connsiteX3" fmla="*/ 49355 w 8097188"/>
              <a:gd name="connsiteY3" fmla="*/ 1795141 h 1795141"/>
              <a:gd name="connsiteX4" fmla="*/ 1471 w 8097188"/>
              <a:gd name="connsiteY4" fmla="*/ 642701 h 1795141"/>
              <a:gd name="connsiteX0" fmla="*/ 1471 w 8097188"/>
              <a:gd name="connsiteY0" fmla="*/ 652532 h 1804972"/>
              <a:gd name="connsiteX1" fmla="*/ 8072019 w 8097188"/>
              <a:gd name="connsiteY1" fmla="*/ 61849 h 1804972"/>
              <a:gd name="connsiteX2" fmla="*/ 8097188 w 8097188"/>
              <a:gd name="connsiteY2" fmla="*/ 1369635 h 1804972"/>
              <a:gd name="connsiteX3" fmla="*/ 49355 w 8097188"/>
              <a:gd name="connsiteY3" fmla="*/ 1804972 h 1804972"/>
              <a:gd name="connsiteX4" fmla="*/ 1471 w 8097188"/>
              <a:gd name="connsiteY4" fmla="*/ 652532 h 1804972"/>
              <a:gd name="connsiteX0" fmla="*/ 1471 w 8103900"/>
              <a:gd name="connsiteY0" fmla="*/ 652532 h 1804972"/>
              <a:gd name="connsiteX1" fmla="*/ 8072019 w 8103900"/>
              <a:gd name="connsiteY1" fmla="*/ 61849 h 1804972"/>
              <a:gd name="connsiteX2" fmla="*/ 8103900 w 8103900"/>
              <a:gd name="connsiteY2" fmla="*/ 1395808 h 1804972"/>
              <a:gd name="connsiteX3" fmla="*/ 49355 w 8103900"/>
              <a:gd name="connsiteY3" fmla="*/ 1804972 h 1804972"/>
              <a:gd name="connsiteX4" fmla="*/ 1471 w 8103900"/>
              <a:gd name="connsiteY4" fmla="*/ 652532 h 1804972"/>
              <a:gd name="connsiteX0" fmla="*/ 701 w 8155889"/>
              <a:gd name="connsiteY0" fmla="*/ 656119 h 1804704"/>
              <a:gd name="connsiteX1" fmla="*/ 8124008 w 8155889"/>
              <a:gd name="connsiteY1" fmla="*/ 61581 h 1804704"/>
              <a:gd name="connsiteX2" fmla="*/ 8155889 w 8155889"/>
              <a:gd name="connsiteY2" fmla="*/ 1395540 h 1804704"/>
              <a:gd name="connsiteX3" fmla="*/ 101344 w 8155889"/>
              <a:gd name="connsiteY3" fmla="*/ 1804704 h 1804704"/>
              <a:gd name="connsiteX4" fmla="*/ 701 w 8155889"/>
              <a:gd name="connsiteY4" fmla="*/ 656119 h 1804704"/>
              <a:gd name="connsiteX0" fmla="*/ 701 w 8155889"/>
              <a:gd name="connsiteY0" fmla="*/ 660785 h 1809370"/>
              <a:gd name="connsiteX1" fmla="*/ 8070966 w 8155889"/>
              <a:gd name="connsiteY1" fmla="*/ 61235 h 1809370"/>
              <a:gd name="connsiteX2" fmla="*/ 8155889 w 8155889"/>
              <a:gd name="connsiteY2" fmla="*/ 1400206 h 1809370"/>
              <a:gd name="connsiteX3" fmla="*/ 101344 w 8155889"/>
              <a:gd name="connsiteY3" fmla="*/ 1809370 h 1809370"/>
              <a:gd name="connsiteX4" fmla="*/ 701 w 8155889"/>
              <a:gd name="connsiteY4" fmla="*/ 660785 h 1809370"/>
              <a:gd name="connsiteX0" fmla="*/ 701 w 8095286"/>
              <a:gd name="connsiteY0" fmla="*/ 660785 h 1809370"/>
              <a:gd name="connsiteX1" fmla="*/ 8070966 w 8095286"/>
              <a:gd name="connsiteY1" fmla="*/ 61235 h 1809370"/>
              <a:gd name="connsiteX2" fmla="*/ 8095286 w 8095286"/>
              <a:gd name="connsiteY2" fmla="*/ 1342419 h 1809370"/>
              <a:gd name="connsiteX3" fmla="*/ 101344 w 8095286"/>
              <a:gd name="connsiteY3" fmla="*/ 1809370 h 1809370"/>
              <a:gd name="connsiteX4" fmla="*/ 701 w 8095286"/>
              <a:gd name="connsiteY4" fmla="*/ 660785 h 1809370"/>
              <a:gd name="connsiteX0" fmla="*/ 701 w 8126579"/>
              <a:gd name="connsiteY0" fmla="*/ 660785 h 1809370"/>
              <a:gd name="connsiteX1" fmla="*/ 8070966 w 8126579"/>
              <a:gd name="connsiteY1" fmla="*/ 61235 h 1809370"/>
              <a:gd name="connsiteX2" fmla="*/ 8126579 w 8126579"/>
              <a:gd name="connsiteY2" fmla="*/ 1402347 h 1809370"/>
              <a:gd name="connsiteX3" fmla="*/ 101344 w 8126579"/>
              <a:gd name="connsiteY3" fmla="*/ 1809370 h 1809370"/>
              <a:gd name="connsiteX4" fmla="*/ 701 w 8126579"/>
              <a:gd name="connsiteY4" fmla="*/ 660785 h 1809370"/>
              <a:gd name="connsiteX0" fmla="*/ 701 w 8126579"/>
              <a:gd name="connsiteY0" fmla="*/ 660785 h 1809370"/>
              <a:gd name="connsiteX1" fmla="*/ 8070966 w 8126579"/>
              <a:gd name="connsiteY1" fmla="*/ 61235 h 1809370"/>
              <a:gd name="connsiteX2" fmla="*/ 8126579 w 8126579"/>
              <a:gd name="connsiteY2" fmla="*/ 1402347 h 1809370"/>
              <a:gd name="connsiteX3" fmla="*/ 101344 w 8126579"/>
              <a:gd name="connsiteY3" fmla="*/ 1809370 h 1809370"/>
              <a:gd name="connsiteX4" fmla="*/ 701 w 8126579"/>
              <a:gd name="connsiteY4" fmla="*/ 660785 h 1809370"/>
              <a:gd name="connsiteX0" fmla="*/ 701 w 8079687"/>
              <a:gd name="connsiteY0" fmla="*/ 660785 h 1809370"/>
              <a:gd name="connsiteX1" fmla="*/ 8070966 w 8079687"/>
              <a:gd name="connsiteY1" fmla="*/ 61235 h 1809370"/>
              <a:gd name="connsiteX2" fmla="*/ 8044425 w 8079687"/>
              <a:gd name="connsiteY2" fmla="*/ 1221706 h 1809370"/>
              <a:gd name="connsiteX3" fmla="*/ 101344 w 8079687"/>
              <a:gd name="connsiteY3" fmla="*/ 1809370 h 1809370"/>
              <a:gd name="connsiteX4" fmla="*/ 701 w 8079687"/>
              <a:gd name="connsiteY4" fmla="*/ 660785 h 1809370"/>
              <a:gd name="connsiteX0" fmla="*/ 701 w 8123181"/>
              <a:gd name="connsiteY0" fmla="*/ 660785 h 1809370"/>
              <a:gd name="connsiteX1" fmla="*/ 8070966 w 8123181"/>
              <a:gd name="connsiteY1" fmla="*/ 61235 h 1809370"/>
              <a:gd name="connsiteX2" fmla="*/ 8123181 w 8123181"/>
              <a:gd name="connsiteY2" fmla="*/ 1295941 h 1809370"/>
              <a:gd name="connsiteX3" fmla="*/ 101344 w 8123181"/>
              <a:gd name="connsiteY3" fmla="*/ 1809370 h 1809370"/>
              <a:gd name="connsiteX4" fmla="*/ 701 w 8123181"/>
              <a:gd name="connsiteY4" fmla="*/ 660785 h 1809370"/>
              <a:gd name="connsiteX0" fmla="*/ 701 w 8123181"/>
              <a:gd name="connsiteY0" fmla="*/ 680976 h 1829561"/>
              <a:gd name="connsiteX1" fmla="*/ 8012242 w 8123181"/>
              <a:gd name="connsiteY1" fmla="*/ 59784 h 1829561"/>
              <a:gd name="connsiteX2" fmla="*/ 8123181 w 8123181"/>
              <a:gd name="connsiteY2" fmla="*/ 1316132 h 1829561"/>
              <a:gd name="connsiteX3" fmla="*/ 101344 w 8123181"/>
              <a:gd name="connsiteY3" fmla="*/ 1829561 h 1829561"/>
              <a:gd name="connsiteX4" fmla="*/ 701 w 8123181"/>
              <a:gd name="connsiteY4" fmla="*/ 680976 h 1829561"/>
              <a:gd name="connsiteX0" fmla="*/ 701 w 8022751"/>
              <a:gd name="connsiteY0" fmla="*/ 680976 h 1829561"/>
              <a:gd name="connsiteX1" fmla="*/ 8012242 w 8022751"/>
              <a:gd name="connsiteY1" fmla="*/ 59784 h 1829561"/>
              <a:gd name="connsiteX2" fmla="*/ 8012641 w 8022751"/>
              <a:gd name="connsiteY2" fmla="*/ 1306826 h 1829561"/>
              <a:gd name="connsiteX3" fmla="*/ 101344 w 8022751"/>
              <a:gd name="connsiteY3" fmla="*/ 1829561 h 1829561"/>
              <a:gd name="connsiteX4" fmla="*/ 701 w 8022751"/>
              <a:gd name="connsiteY4" fmla="*/ 680976 h 1829561"/>
              <a:gd name="connsiteX0" fmla="*/ 701 w 8040666"/>
              <a:gd name="connsiteY0" fmla="*/ 680976 h 1829561"/>
              <a:gd name="connsiteX1" fmla="*/ 8012242 w 8040666"/>
              <a:gd name="connsiteY1" fmla="*/ 59784 h 1829561"/>
              <a:gd name="connsiteX2" fmla="*/ 8012641 w 8040666"/>
              <a:gd name="connsiteY2" fmla="*/ 1306826 h 1829561"/>
              <a:gd name="connsiteX3" fmla="*/ 101344 w 8040666"/>
              <a:gd name="connsiteY3" fmla="*/ 1829561 h 1829561"/>
              <a:gd name="connsiteX4" fmla="*/ 701 w 8040666"/>
              <a:gd name="connsiteY4" fmla="*/ 680976 h 1829561"/>
              <a:gd name="connsiteX0" fmla="*/ 701 w 8062080"/>
              <a:gd name="connsiteY0" fmla="*/ 680976 h 1829561"/>
              <a:gd name="connsiteX1" fmla="*/ 8012242 w 8062080"/>
              <a:gd name="connsiteY1" fmla="*/ 59784 h 1829561"/>
              <a:gd name="connsiteX2" fmla="*/ 8047652 w 8062080"/>
              <a:gd name="connsiteY2" fmla="*/ 1312934 h 1829561"/>
              <a:gd name="connsiteX3" fmla="*/ 101344 w 8062080"/>
              <a:gd name="connsiteY3" fmla="*/ 1829561 h 1829561"/>
              <a:gd name="connsiteX4" fmla="*/ 701 w 8062080"/>
              <a:gd name="connsiteY4" fmla="*/ 680976 h 1829561"/>
              <a:gd name="connsiteX0" fmla="*/ 701 w 8047652"/>
              <a:gd name="connsiteY0" fmla="*/ 680976 h 1829561"/>
              <a:gd name="connsiteX1" fmla="*/ 8012242 w 8047652"/>
              <a:gd name="connsiteY1" fmla="*/ 59784 h 1829561"/>
              <a:gd name="connsiteX2" fmla="*/ 8047652 w 8047652"/>
              <a:gd name="connsiteY2" fmla="*/ 1312934 h 1829561"/>
              <a:gd name="connsiteX3" fmla="*/ 101344 w 8047652"/>
              <a:gd name="connsiteY3" fmla="*/ 1829561 h 1829561"/>
              <a:gd name="connsiteX4" fmla="*/ 701 w 8047652"/>
              <a:gd name="connsiteY4" fmla="*/ 680976 h 1829561"/>
              <a:gd name="connsiteX0" fmla="*/ 1298 w 8001941"/>
              <a:gd name="connsiteY0" fmla="*/ 677871 h 1829780"/>
              <a:gd name="connsiteX1" fmla="*/ 7966531 w 8001941"/>
              <a:gd name="connsiteY1" fmla="*/ 60003 h 1829780"/>
              <a:gd name="connsiteX2" fmla="*/ 8001941 w 8001941"/>
              <a:gd name="connsiteY2" fmla="*/ 1313153 h 1829780"/>
              <a:gd name="connsiteX3" fmla="*/ 55633 w 8001941"/>
              <a:gd name="connsiteY3" fmla="*/ 1829780 h 1829780"/>
              <a:gd name="connsiteX4" fmla="*/ 1298 w 8001941"/>
              <a:gd name="connsiteY4" fmla="*/ 677871 h 1829780"/>
              <a:gd name="connsiteX0" fmla="*/ 0 w 8000643"/>
              <a:gd name="connsiteY0" fmla="*/ 677871 h 1829780"/>
              <a:gd name="connsiteX1" fmla="*/ 7965233 w 8000643"/>
              <a:gd name="connsiteY1" fmla="*/ 60003 h 1829780"/>
              <a:gd name="connsiteX2" fmla="*/ 8000643 w 8000643"/>
              <a:gd name="connsiteY2" fmla="*/ 1313153 h 1829780"/>
              <a:gd name="connsiteX3" fmla="*/ 54335 w 8000643"/>
              <a:gd name="connsiteY3" fmla="*/ 1829780 h 1829780"/>
              <a:gd name="connsiteX4" fmla="*/ 0 w 8000643"/>
              <a:gd name="connsiteY4" fmla="*/ 677871 h 1829780"/>
              <a:gd name="connsiteX0" fmla="*/ 0 w 7989067"/>
              <a:gd name="connsiteY0" fmla="*/ 677094 h 1829834"/>
              <a:gd name="connsiteX1" fmla="*/ 7953657 w 7989067"/>
              <a:gd name="connsiteY1" fmla="*/ 60057 h 1829834"/>
              <a:gd name="connsiteX2" fmla="*/ 7989067 w 7989067"/>
              <a:gd name="connsiteY2" fmla="*/ 1313207 h 1829834"/>
              <a:gd name="connsiteX3" fmla="*/ 42759 w 7989067"/>
              <a:gd name="connsiteY3" fmla="*/ 1829834 h 1829834"/>
              <a:gd name="connsiteX4" fmla="*/ 0 w 7989067"/>
              <a:gd name="connsiteY4" fmla="*/ 677094 h 1829834"/>
              <a:gd name="connsiteX0" fmla="*/ 0 w 7989067"/>
              <a:gd name="connsiteY0" fmla="*/ 677094 h 1829834"/>
              <a:gd name="connsiteX1" fmla="*/ 7953657 w 7989067"/>
              <a:gd name="connsiteY1" fmla="*/ 60057 h 1829834"/>
              <a:gd name="connsiteX2" fmla="*/ 7989067 w 7989067"/>
              <a:gd name="connsiteY2" fmla="*/ 1313207 h 1829834"/>
              <a:gd name="connsiteX3" fmla="*/ 42759 w 7989067"/>
              <a:gd name="connsiteY3" fmla="*/ 1829834 h 1829834"/>
              <a:gd name="connsiteX4" fmla="*/ 0 w 7989067"/>
              <a:gd name="connsiteY4" fmla="*/ 677094 h 1829834"/>
              <a:gd name="connsiteX0" fmla="*/ 0 w 7989067"/>
              <a:gd name="connsiteY0" fmla="*/ 676708 h 1829448"/>
              <a:gd name="connsiteX1" fmla="*/ 7947869 w 7989067"/>
              <a:gd name="connsiteY1" fmla="*/ 60086 h 1829448"/>
              <a:gd name="connsiteX2" fmla="*/ 7989067 w 7989067"/>
              <a:gd name="connsiteY2" fmla="*/ 1312821 h 1829448"/>
              <a:gd name="connsiteX3" fmla="*/ 42759 w 7989067"/>
              <a:gd name="connsiteY3" fmla="*/ 1829448 h 1829448"/>
              <a:gd name="connsiteX4" fmla="*/ 0 w 7989067"/>
              <a:gd name="connsiteY4" fmla="*/ 676708 h 1829448"/>
              <a:gd name="connsiteX0" fmla="*/ 0 w 7959908"/>
              <a:gd name="connsiteY0" fmla="*/ 676708 h 1829448"/>
              <a:gd name="connsiteX1" fmla="*/ 7947869 w 7959908"/>
              <a:gd name="connsiteY1" fmla="*/ 60086 h 1829448"/>
              <a:gd name="connsiteX2" fmla="*/ 7912139 w 7959908"/>
              <a:gd name="connsiteY2" fmla="*/ 1266629 h 1829448"/>
              <a:gd name="connsiteX3" fmla="*/ 42759 w 7959908"/>
              <a:gd name="connsiteY3" fmla="*/ 1829448 h 1829448"/>
              <a:gd name="connsiteX4" fmla="*/ 0 w 7959908"/>
              <a:gd name="connsiteY4" fmla="*/ 676708 h 1829448"/>
              <a:gd name="connsiteX0" fmla="*/ 0 w 7982999"/>
              <a:gd name="connsiteY0" fmla="*/ 676708 h 1829448"/>
              <a:gd name="connsiteX1" fmla="*/ 7947869 w 7982999"/>
              <a:gd name="connsiteY1" fmla="*/ 60086 h 1829448"/>
              <a:gd name="connsiteX2" fmla="*/ 7982999 w 7982999"/>
              <a:gd name="connsiteY2" fmla="*/ 1304638 h 1829448"/>
              <a:gd name="connsiteX3" fmla="*/ 42759 w 7982999"/>
              <a:gd name="connsiteY3" fmla="*/ 1829448 h 1829448"/>
              <a:gd name="connsiteX4" fmla="*/ 0 w 7982999"/>
              <a:gd name="connsiteY4" fmla="*/ 676708 h 1829448"/>
              <a:gd name="connsiteX0" fmla="*/ 0 w 7982999"/>
              <a:gd name="connsiteY0" fmla="*/ 676708 h 1829448"/>
              <a:gd name="connsiteX1" fmla="*/ 7947869 w 7982999"/>
              <a:gd name="connsiteY1" fmla="*/ 60086 h 1829448"/>
              <a:gd name="connsiteX2" fmla="*/ 7982999 w 7982999"/>
              <a:gd name="connsiteY2" fmla="*/ 1304638 h 1829448"/>
              <a:gd name="connsiteX3" fmla="*/ 42759 w 7982999"/>
              <a:gd name="connsiteY3" fmla="*/ 1829448 h 1829448"/>
              <a:gd name="connsiteX4" fmla="*/ 0 w 7982999"/>
              <a:gd name="connsiteY4" fmla="*/ 676708 h 1829448"/>
              <a:gd name="connsiteX0" fmla="*/ 0 w 7982999"/>
              <a:gd name="connsiteY0" fmla="*/ 676708 h 1829448"/>
              <a:gd name="connsiteX1" fmla="*/ 7947869 w 7982999"/>
              <a:gd name="connsiteY1" fmla="*/ 60086 h 1829448"/>
              <a:gd name="connsiteX2" fmla="*/ 7982999 w 7982999"/>
              <a:gd name="connsiteY2" fmla="*/ 1304638 h 1829448"/>
              <a:gd name="connsiteX3" fmla="*/ 42759 w 7982999"/>
              <a:gd name="connsiteY3" fmla="*/ 1829448 h 1829448"/>
              <a:gd name="connsiteX4" fmla="*/ 0 w 7982999"/>
              <a:gd name="connsiteY4" fmla="*/ 676708 h 1829448"/>
              <a:gd name="connsiteX0" fmla="*/ 0 w 7982999"/>
              <a:gd name="connsiteY0" fmla="*/ 676708 h 1829448"/>
              <a:gd name="connsiteX1" fmla="*/ 7947869 w 7982999"/>
              <a:gd name="connsiteY1" fmla="*/ 60086 h 1829448"/>
              <a:gd name="connsiteX2" fmla="*/ 7982999 w 7982999"/>
              <a:gd name="connsiteY2" fmla="*/ 1304638 h 1829448"/>
              <a:gd name="connsiteX3" fmla="*/ 42759 w 7982999"/>
              <a:gd name="connsiteY3" fmla="*/ 1829448 h 1829448"/>
              <a:gd name="connsiteX4" fmla="*/ 0 w 7982999"/>
              <a:gd name="connsiteY4" fmla="*/ 676708 h 182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2999" h="1829448">
                <a:moveTo>
                  <a:pt x="0" y="676708"/>
                </a:moveTo>
                <a:cubicBezTo>
                  <a:pt x="5028990" y="494534"/>
                  <a:pt x="3926742" y="-207466"/>
                  <a:pt x="7947869" y="60086"/>
                </a:cubicBezTo>
                <a:cubicBezTo>
                  <a:pt x="7991412" y="1772772"/>
                  <a:pt x="7948772" y="385540"/>
                  <a:pt x="7982999" y="1304638"/>
                </a:cubicBezTo>
                <a:lnTo>
                  <a:pt x="42759" y="1829448"/>
                </a:lnTo>
                <a:cubicBezTo>
                  <a:pt x="25826" y="1423048"/>
                  <a:pt x="14875" y="1267163"/>
                  <a:pt x="0" y="676708"/>
                </a:cubicBezTo>
                <a:close/>
              </a:path>
            </a:pathLst>
          </a:custGeom>
          <a:solidFill>
            <a:srgbClr val="4EAF48"/>
          </a:solidFill>
          <a:ln>
            <a:solidFill>
              <a:srgbClr val="4EAF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0" name="Freeform 19"/>
          <p:cNvSpPr/>
          <p:nvPr userDrawn="1"/>
        </p:nvSpPr>
        <p:spPr>
          <a:xfrm rot="11023007">
            <a:off x="-24675" y="-411957"/>
            <a:ext cx="12243195" cy="1918391"/>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419975"/>
              <a:gd name="connsiteY0" fmla="*/ 747739 h 2387900"/>
              <a:gd name="connsiteX1" fmla="*/ 9322274 w 9419975"/>
              <a:gd name="connsiteY1" fmla="*/ 80088 h 2387900"/>
              <a:gd name="connsiteX2" fmla="*/ 9419695 w 9419975"/>
              <a:gd name="connsiteY2" fmla="*/ 2387900 h 2387900"/>
              <a:gd name="connsiteX3" fmla="*/ 45158 w 9419975"/>
              <a:gd name="connsiteY3" fmla="*/ 878327 h 2387900"/>
              <a:gd name="connsiteX4" fmla="*/ 1614 w 9419975"/>
              <a:gd name="connsiteY4" fmla="*/ 747739 h 2387900"/>
              <a:gd name="connsiteX0" fmla="*/ 427 w 9418788"/>
              <a:gd name="connsiteY0" fmla="*/ 747739 h 3004531"/>
              <a:gd name="connsiteX1" fmla="*/ 9321087 w 9418788"/>
              <a:gd name="connsiteY1" fmla="*/ 80088 h 3004531"/>
              <a:gd name="connsiteX2" fmla="*/ 9418508 w 9418788"/>
              <a:gd name="connsiteY2" fmla="*/ 2387900 h 3004531"/>
              <a:gd name="connsiteX3" fmla="*/ 165716 w 9418788"/>
              <a:gd name="connsiteY3" fmla="*/ 3004422 h 3004531"/>
              <a:gd name="connsiteX4" fmla="*/ 427 w 9418788"/>
              <a:gd name="connsiteY4" fmla="*/ 747739 h 3004531"/>
              <a:gd name="connsiteX0" fmla="*/ 427 w 9418591"/>
              <a:gd name="connsiteY0" fmla="*/ 737596 h 2994388"/>
              <a:gd name="connsiteX1" fmla="*/ 9172720 w 9418591"/>
              <a:gd name="connsiteY1" fmla="*/ 80878 h 2994388"/>
              <a:gd name="connsiteX2" fmla="*/ 9418508 w 9418591"/>
              <a:gd name="connsiteY2" fmla="*/ 2377757 h 2994388"/>
              <a:gd name="connsiteX3" fmla="*/ 165716 w 9418591"/>
              <a:gd name="connsiteY3" fmla="*/ 2994279 h 2994388"/>
              <a:gd name="connsiteX4" fmla="*/ 427 w 9418591"/>
              <a:gd name="connsiteY4" fmla="*/ 737596 h 2994388"/>
              <a:gd name="connsiteX0" fmla="*/ 427 w 9198841"/>
              <a:gd name="connsiteY0" fmla="*/ 737596 h 2994330"/>
              <a:gd name="connsiteX1" fmla="*/ 9172720 w 9198841"/>
              <a:gd name="connsiteY1" fmla="*/ 80878 h 2994330"/>
              <a:gd name="connsiteX2" fmla="*/ 9188486 w 9198841"/>
              <a:gd name="connsiteY2" fmla="*/ 1647435 h 2994330"/>
              <a:gd name="connsiteX3" fmla="*/ 165716 w 9198841"/>
              <a:gd name="connsiteY3" fmla="*/ 2994279 h 2994330"/>
              <a:gd name="connsiteX4" fmla="*/ 427 w 9198841"/>
              <a:gd name="connsiteY4" fmla="*/ 737596 h 2994330"/>
              <a:gd name="connsiteX0" fmla="*/ 427 w 9192488"/>
              <a:gd name="connsiteY0" fmla="*/ 720128 h 2976862"/>
              <a:gd name="connsiteX1" fmla="*/ 9158117 w 9192488"/>
              <a:gd name="connsiteY1" fmla="*/ 82278 h 2976862"/>
              <a:gd name="connsiteX2" fmla="*/ 9188486 w 9192488"/>
              <a:gd name="connsiteY2" fmla="*/ 1629967 h 2976862"/>
              <a:gd name="connsiteX3" fmla="*/ 165716 w 9192488"/>
              <a:gd name="connsiteY3" fmla="*/ 2976811 h 2976862"/>
              <a:gd name="connsiteX4" fmla="*/ 427 w 9192488"/>
              <a:gd name="connsiteY4" fmla="*/ 720128 h 2976862"/>
              <a:gd name="connsiteX0" fmla="*/ 427 w 9217972"/>
              <a:gd name="connsiteY0" fmla="*/ 720128 h 2976849"/>
              <a:gd name="connsiteX1" fmla="*/ 9158117 w 9217972"/>
              <a:gd name="connsiteY1" fmla="*/ 82278 h 2976849"/>
              <a:gd name="connsiteX2" fmla="*/ 9217277 w 9217972"/>
              <a:gd name="connsiteY2" fmla="*/ 1174143 h 2976849"/>
              <a:gd name="connsiteX3" fmla="*/ 165716 w 9217972"/>
              <a:gd name="connsiteY3" fmla="*/ 2976811 h 2976849"/>
              <a:gd name="connsiteX4" fmla="*/ 427 w 9217972"/>
              <a:gd name="connsiteY4" fmla="*/ 720128 h 2976849"/>
              <a:gd name="connsiteX0" fmla="*/ 427 w 9217277"/>
              <a:gd name="connsiteY0" fmla="*/ 720128 h 2976849"/>
              <a:gd name="connsiteX1" fmla="*/ 9158117 w 9217277"/>
              <a:gd name="connsiteY1" fmla="*/ 82278 h 2976849"/>
              <a:gd name="connsiteX2" fmla="*/ 9217277 w 9217277"/>
              <a:gd name="connsiteY2" fmla="*/ 1174143 h 2976849"/>
              <a:gd name="connsiteX3" fmla="*/ 165716 w 9217277"/>
              <a:gd name="connsiteY3" fmla="*/ 2976811 h 2976849"/>
              <a:gd name="connsiteX4" fmla="*/ 427 w 9217277"/>
              <a:gd name="connsiteY4" fmla="*/ 720128 h 2976849"/>
              <a:gd name="connsiteX0" fmla="*/ 427 w 9217277"/>
              <a:gd name="connsiteY0" fmla="*/ 720128 h 2976861"/>
              <a:gd name="connsiteX1" fmla="*/ 9158117 w 9217277"/>
              <a:gd name="connsiteY1" fmla="*/ 82278 h 2976861"/>
              <a:gd name="connsiteX2" fmla="*/ 9217277 w 9217277"/>
              <a:gd name="connsiteY2" fmla="*/ 1174143 h 2976861"/>
              <a:gd name="connsiteX3" fmla="*/ 165716 w 9217277"/>
              <a:gd name="connsiteY3" fmla="*/ 2976811 h 2976861"/>
              <a:gd name="connsiteX4" fmla="*/ 427 w 9217277"/>
              <a:gd name="connsiteY4" fmla="*/ 720128 h 2976861"/>
              <a:gd name="connsiteX0" fmla="*/ 427 w 9240703"/>
              <a:gd name="connsiteY0" fmla="*/ 720128 h 2976861"/>
              <a:gd name="connsiteX1" fmla="*/ 9158117 w 9240703"/>
              <a:gd name="connsiteY1" fmla="*/ 82278 h 2976861"/>
              <a:gd name="connsiteX2" fmla="*/ 9240703 w 9240703"/>
              <a:gd name="connsiteY2" fmla="*/ 1172417 h 2976861"/>
              <a:gd name="connsiteX3" fmla="*/ 165716 w 9240703"/>
              <a:gd name="connsiteY3" fmla="*/ 2976811 h 2976861"/>
              <a:gd name="connsiteX4" fmla="*/ 427 w 9240703"/>
              <a:gd name="connsiteY4" fmla="*/ 720128 h 2976861"/>
              <a:gd name="connsiteX0" fmla="*/ 427 w 9240703"/>
              <a:gd name="connsiteY0" fmla="*/ 728324 h 2985057"/>
              <a:gd name="connsiteX1" fmla="*/ 9157610 w 9240703"/>
              <a:gd name="connsiteY1" fmla="*/ 81614 h 2985057"/>
              <a:gd name="connsiteX2" fmla="*/ 9240703 w 9240703"/>
              <a:gd name="connsiteY2" fmla="*/ 1180613 h 2985057"/>
              <a:gd name="connsiteX3" fmla="*/ 165716 w 9240703"/>
              <a:gd name="connsiteY3" fmla="*/ 2985007 h 2985057"/>
              <a:gd name="connsiteX4" fmla="*/ 427 w 9240703"/>
              <a:gd name="connsiteY4" fmla="*/ 728324 h 2985057"/>
              <a:gd name="connsiteX0" fmla="*/ 427 w 9240703"/>
              <a:gd name="connsiteY0" fmla="*/ 728324 h 2985057"/>
              <a:gd name="connsiteX1" fmla="*/ 9157610 w 9240703"/>
              <a:gd name="connsiteY1" fmla="*/ 81614 h 2985057"/>
              <a:gd name="connsiteX2" fmla="*/ 9240703 w 9240703"/>
              <a:gd name="connsiteY2" fmla="*/ 1180613 h 2985057"/>
              <a:gd name="connsiteX3" fmla="*/ 165716 w 9240703"/>
              <a:gd name="connsiteY3" fmla="*/ 2985007 h 2985057"/>
              <a:gd name="connsiteX4" fmla="*/ 427 w 9240703"/>
              <a:gd name="connsiteY4" fmla="*/ 728324 h 2985057"/>
              <a:gd name="connsiteX0" fmla="*/ 427 w 9233401"/>
              <a:gd name="connsiteY0" fmla="*/ 728324 h 2985057"/>
              <a:gd name="connsiteX1" fmla="*/ 9157610 w 9233401"/>
              <a:gd name="connsiteY1" fmla="*/ 81614 h 2985057"/>
              <a:gd name="connsiteX2" fmla="*/ 9233401 w 9233401"/>
              <a:gd name="connsiteY2" fmla="*/ 1190047 h 2985057"/>
              <a:gd name="connsiteX3" fmla="*/ 165716 w 9233401"/>
              <a:gd name="connsiteY3" fmla="*/ 2985007 h 2985057"/>
              <a:gd name="connsiteX4" fmla="*/ 427 w 9233401"/>
              <a:gd name="connsiteY4" fmla="*/ 728324 h 2985057"/>
              <a:gd name="connsiteX0" fmla="*/ 943279 w 9067909"/>
              <a:gd name="connsiteY0" fmla="*/ 645066 h 2992375"/>
              <a:gd name="connsiteX1" fmla="*/ 8992118 w 9067909"/>
              <a:gd name="connsiteY1" fmla="*/ 88932 h 2992375"/>
              <a:gd name="connsiteX2" fmla="*/ 9067909 w 9067909"/>
              <a:gd name="connsiteY2" fmla="*/ 1197365 h 2992375"/>
              <a:gd name="connsiteX3" fmla="*/ 224 w 9067909"/>
              <a:gd name="connsiteY3" fmla="*/ 2992325 h 2992375"/>
              <a:gd name="connsiteX4" fmla="*/ 943279 w 9067909"/>
              <a:gd name="connsiteY4" fmla="*/ 645066 h 2992375"/>
              <a:gd name="connsiteX0" fmla="*/ 1695 w 8126325"/>
              <a:gd name="connsiteY0" fmla="*/ 645066 h 1834740"/>
              <a:gd name="connsiteX1" fmla="*/ 8050534 w 8126325"/>
              <a:gd name="connsiteY1" fmla="*/ 88932 h 1834740"/>
              <a:gd name="connsiteX2" fmla="*/ 8126325 w 8126325"/>
              <a:gd name="connsiteY2" fmla="*/ 1197365 h 1834740"/>
              <a:gd name="connsiteX3" fmla="*/ 43134 w 8126325"/>
              <a:gd name="connsiteY3" fmla="*/ 1834445 h 1834740"/>
              <a:gd name="connsiteX4" fmla="*/ 1695 w 8126325"/>
              <a:gd name="connsiteY4" fmla="*/ 645066 h 1834740"/>
              <a:gd name="connsiteX0" fmla="*/ 1695 w 8126325"/>
              <a:gd name="connsiteY0" fmla="*/ 645066 h 1834445"/>
              <a:gd name="connsiteX1" fmla="*/ 8050534 w 8126325"/>
              <a:gd name="connsiteY1" fmla="*/ 88932 h 1834445"/>
              <a:gd name="connsiteX2" fmla="*/ 8126325 w 8126325"/>
              <a:gd name="connsiteY2" fmla="*/ 1197365 h 1834445"/>
              <a:gd name="connsiteX3" fmla="*/ 43134 w 8126325"/>
              <a:gd name="connsiteY3" fmla="*/ 1834445 h 1834445"/>
              <a:gd name="connsiteX4" fmla="*/ 1695 w 8126325"/>
              <a:gd name="connsiteY4" fmla="*/ 645066 h 1834445"/>
              <a:gd name="connsiteX0" fmla="*/ 1695 w 8126325"/>
              <a:gd name="connsiteY0" fmla="*/ 645066 h 1834445"/>
              <a:gd name="connsiteX1" fmla="*/ 8050534 w 8126325"/>
              <a:gd name="connsiteY1" fmla="*/ 88932 h 1834445"/>
              <a:gd name="connsiteX2" fmla="*/ 8126325 w 8126325"/>
              <a:gd name="connsiteY2" fmla="*/ 1197365 h 1834445"/>
              <a:gd name="connsiteX3" fmla="*/ 43134 w 8126325"/>
              <a:gd name="connsiteY3" fmla="*/ 1834445 h 1834445"/>
              <a:gd name="connsiteX4" fmla="*/ 1695 w 8126325"/>
              <a:gd name="connsiteY4" fmla="*/ 645066 h 1834445"/>
              <a:gd name="connsiteX0" fmla="*/ 1294 w 8125924"/>
              <a:gd name="connsiteY0" fmla="*/ 645066 h 1789001"/>
              <a:gd name="connsiteX1" fmla="*/ 8050133 w 8125924"/>
              <a:gd name="connsiteY1" fmla="*/ 88932 h 1789001"/>
              <a:gd name="connsiteX2" fmla="*/ 8125924 w 8125924"/>
              <a:gd name="connsiteY2" fmla="*/ 1197365 h 1789001"/>
              <a:gd name="connsiteX3" fmla="*/ 55814 w 8125924"/>
              <a:gd name="connsiteY3" fmla="*/ 1789001 h 1789001"/>
              <a:gd name="connsiteX4" fmla="*/ 1294 w 8125924"/>
              <a:gd name="connsiteY4" fmla="*/ 645066 h 1789001"/>
              <a:gd name="connsiteX0" fmla="*/ 1294 w 8125924"/>
              <a:gd name="connsiteY0" fmla="*/ 645066 h 1789001"/>
              <a:gd name="connsiteX1" fmla="*/ 8050133 w 8125924"/>
              <a:gd name="connsiteY1" fmla="*/ 88932 h 1789001"/>
              <a:gd name="connsiteX2" fmla="*/ 8125924 w 8125924"/>
              <a:gd name="connsiteY2" fmla="*/ 1197365 h 1789001"/>
              <a:gd name="connsiteX3" fmla="*/ 55814 w 8125924"/>
              <a:gd name="connsiteY3" fmla="*/ 1789001 h 1789001"/>
              <a:gd name="connsiteX4" fmla="*/ 1294 w 8125924"/>
              <a:gd name="connsiteY4" fmla="*/ 645066 h 1789001"/>
              <a:gd name="connsiteX0" fmla="*/ 1294 w 8125924"/>
              <a:gd name="connsiteY0" fmla="*/ 645066 h 1789001"/>
              <a:gd name="connsiteX1" fmla="*/ 8050133 w 8125924"/>
              <a:gd name="connsiteY1" fmla="*/ 88932 h 1789001"/>
              <a:gd name="connsiteX2" fmla="*/ 8125924 w 8125924"/>
              <a:gd name="connsiteY2" fmla="*/ 1197365 h 1789001"/>
              <a:gd name="connsiteX3" fmla="*/ 55814 w 8125924"/>
              <a:gd name="connsiteY3" fmla="*/ 1789001 h 1789001"/>
              <a:gd name="connsiteX4" fmla="*/ 1294 w 8125924"/>
              <a:gd name="connsiteY4" fmla="*/ 645066 h 1789001"/>
              <a:gd name="connsiteX0" fmla="*/ 2980 w 8127610"/>
              <a:gd name="connsiteY0" fmla="*/ 645066 h 1872182"/>
              <a:gd name="connsiteX1" fmla="*/ 8051819 w 8127610"/>
              <a:gd name="connsiteY1" fmla="*/ 88932 h 1872182"/>
              <a:gd name="connsiteX2" fmla="*/ 8127610 w 8127610"/>
              <a:gd name="connsiteY2" fmla="*/ 1197365 h 1872182"/>
              <a:gd name="connsiteX3" fmla="*/ 25784 w 8127610"/>
              <a:gd name="connsiteY3" fmla="*/ 1872182 h 1872182"/>
              <a:gd name="connsiteX4" fmla="*/ 2980 w 8127610"/>
              <a:gd name="connsiteY4" fmla="*/ 645066 h 1872182"/>
              <a:gd name="connsiteX0" fmla="*/ 1217 w 8160986"/>
              <a:gd name="connsiteY0" fmla="*/ 648217 h 1871880"/>
              <a:gd name="connsiteX1" fmla="*/ 8085195 w 8160986"/>
              <a:gd name="connsiteY1" fmla="*/ 88630 h 1871880"/>
              <a:gd name="connsiteX2" fmla="*/ 8160986 w 8160986"/>
              <a:gd name="connsiteY2" fmla="*/ 1197063 h 1871880"/>
              <a:gd name="connsiteX3" fmla="*/ 59160 w 8160986"/>
              <a:gd name="connsiteY3" fmla="*/ 1871880 h 1871880"/>
              <a:gd name="connsiteX4" fmla="*/ 1217 w 8160986"/>
              <a:gd name="connsiteY4" fmla="*/ 648217 h 1871880"/>
              <a:gd name="connsiteX0" fmla="*/ 0 w 8159769"/>
              <a:gd name="connsiteY0" fmla="*/ 648217 h 1871880"/>
              <a:gd name="connsiteX1" fmla="*/ 8083978 w 8159769"/>
              <a:gd name="connsiteY1" fmla="*/ 88630 h 1871880"/>
              <a:gd name="connsiteX2" fmla="*/ 8159769 w 8159769"/>
              <a:gd name="connsiteY2" fmla="*/ 1197063 h 1871880"/>
              <a:gd name="connsiteX3" fmla="*/ 57943 w 8159769"/>
              <a:gd name="connsiteY3" fmla="*/ 1871880 h 1871880"/>
              <a:gd name="connsiteX4" fmla="*/ 0 w 8159769"/>
              <a:gd name="connsiteY4" fmla="*/ 648217 h 1871880"/>
              <a:gd name="connsiteX0" fmla="*/ 0 w 8148436"/>
              <a:gd name="connsiteY0" fmla="*/ 639090 h 1872762"/>
              <a:gd name="connsiteX1" fmla="*/ 8072645 w 8148436"/>
              <a:gd name="connsiteY1" fmla="*/ 89512 h 1872762"/>
              <a:gd name="connsiteX2" fmla="*/ 8148436 w 8148436"/>
              <a:gd name="connsiteY2" fmla="*/ 1197945 h 1872762"/>
              <a:gd name="connsiteX3" fmla="*/ 46610 w 8148436"/>
              <a:gd name="connsiteY3" fmla="*/ 1872762 h 1872762"/>
              <a:gd name="connsiteX4" fmla="*/ 0 w 8148436"/>
              <a:gd name="connsiteY4" fmla="*/ 639090 h 1872762"/>
              <a:gd name="connsiteX0" fmla="*/ 0 w 8148436"/>
              <a:gd name="connsiteY0" fmla="*/ 655784 h 1889456"/>
              <a:gd name="connsiteX1" fmla="*/ 8077742 w 8148436"/>
              <a:gd name="connsiteY1" fmla="*/ 87912 h 1889456"/>
              <a:gd name="connsiteX2" fmla="*/ 8148436 w 8148436"/>
              <a:gd name="connsiteY2" fmla="*/ 1214639 h 1889456"/>
              <a:gd name="connsiteX3" fmla="*/ 46610 w 8148436"/>
              <a:gd name="connsiteY3" fmla="*/ 1889456 h 1889456"/>
              <a:gd name="connsiteX4" fmla="*/ 0 w 8148436"/>
              <a:gd name="connsiteY4" fmla="*/ 655784 h 1889456"/>
              <a:gd name="connsiteX0" fmla="*/ 0 w 8100441"/>
              <a:gd name="connsiteY0" fmla="*/ 655784 h 1889456"/>
              <a:gd name="connsiteX1" fmla="*/ 8077742 w 8100441"/>
              <a:gd name="connsiteY1" fmla="*/ 87912 h 1889456"/>
              <a:gd name="connsiteX2" fmla="*/ 8100441 w 8100441"/>
              <a:gd name="connsiteY2" fmla="*/ 1192666 h 1889456"/>
              <a:gd name="connsiteX3" fmla="*/ 46610 w 8100441"/>
              <a:gd name="connsiteY3" fmla="*/ 1889456 h 1889456"/>
              <a:gd name="connsiteX4" fmla="*/ 0 w 8100441"/>
              <a:gd name="connsiteY4" fmla="*/ 655784 h 1889456"/>
              <a:gd name="connsiteX0" fmla="*/ 0 w 8100441"/>
              <a:gd name="connsiteY0" fmla="*/ 655784 h 1889456"/>
              <a:gd name="connsiteX1" fmla="*/ 8077742 w 8100441"/>
              <a:gd name="connsiteY1" fmla="*/ 87912 h 1889456"/>
              <a:gd name="connsiteX2" fmla="*/ 8100441 w 8100441"/>
              <a:gd name="connsiteY2" fmla="*/ 1192666 h 1889456"/>
              <a:gd name="connsiteX3" fmla="*/ 46610 w 8100441"/>
              <a:gd name="connsiteY3" fmla="*/ 1889456 h 1889456"/>
              <a:gd name="connsiteX4" fmla="*/ 0 w 8100441"/>
              <a:gd name="connsiteY4" fmla="*/ 655784 h 1889456"/>
              <a:gd name="connsiteX0" fmla="*/ 0 w 8100441"/>
              <a:gd name="connsiteY0" fmla="*/ 653155 h 1886827"/>
              <a:gd name="connsiteX1" fmla="*/ 8048459 w 8100441"/>
              <a:gd name="connsiteY1" fmla="*/ 88161 h 1886827"/>
              <a:gd name="connsiteX2" fmla="*/ 8100441 w 8100441"/>
              <a:gd name="connsiteY2" fmla="*/ 1190037 h 1886827"/>
              <a:gd name="connsiteX3" fmla="*/ 46610 w 8100441"/>
              <a:gd name="connsiteY3" fmla="*/ 1886827 h 1886827"/>
              <a:gd name="connsiteX4" fmla="*/ 0 w 8100441"/>
              <a:gd name="connsiteY4" fmla="*/ 653155 h 1886827"/>
              <a:gd name="connsiteX0" fmla="*/ 0 w 8100441"/>
              <a:gd name="connsiteY0" fmla="*/ 654732 h 1888404"/>
              <a:gd name="connsiteX1" fmla="*/ 8066028 w 8100441"/>
              <a:gd name="connsiteY1" fmla="*/ 88011 h 1888404"/>
              <a:gd name="connsiteX2" fmla="*/ 8100441 w 8100441"/>
              <a:gd name="connsiteY2" fmla="*/ 1191614 h 1888404"/>
              <a:gd name="connsiteX3" fmla="*/ 46610 w 8100441"/>
              <a:gd name="connsiteY3" fmla="*/ 1888404 h 1888404"/>
              <a:gd name="connsiteX4" fmla="*/ 0 w 8100441"/>
              <a:gd name="connsiteY4" fmla="*/ 654732 h 1888404"/>
              <a:gd name="connsiteX0" fmla="*/ 8805 w 8057199"/>
              <a:gd name="connsiteY0" fmla="*/ 650142 h 1888838"/>
              <a:gd name="connsiteX1" fmla="*/ 8022786 w 8057199"/>
              <a:gd name="connsiteY1" fmla="*/ 88445 h 1888838"/>
              <a:gd name="connsiteX2" fmla="*/ 8057199 w 8057199"/>
              <a:gd name="connsiteY2" fmla="*/ 1192048 h 1888838"/>
              <a:gd name="connsiteX3" fmla="*/ 3368 w 8057199"/>
              <a:gd name="connsiteY3" fmla="*/ 1888838 h 1888838"/>
              <a:gd name="connsiteX4" fmla="*/ 8805 w 8057199"/>
              <a:gd name="connsiteY4" fmla="*/ 650142 h 1888838"/>
              <a:gd name="connsiteX0" fmla="*/ 0 w 8048394"/>
              <a:gd name="connsiteY0" fmla="*/ 650142 h 1858043"/>
              <a:gd name="connsiteX1" fmla="*/ 8013981 w 8048394"/>
              <a:gd name="connsiteY1" fmla="*/ 88445 h 1858043"/>
              <a:gd name="connsiteX2" fmla="*/ 8048394 w 8048394"/>
              <a:gd name="connsiteY2" fmla="*/ 1192048 h 1858043"/>
              <a:gd name="connsiteX3" fmla="*/ 45483 w 8048394"/>
              <a:gd name="connsiteY3" fmla="*/ 1858043 h 1858043"/>
              <a:gd name="connsiteX4" fmla="*/ 0 w 8048394"/>
              <a:gd name="connsiteY4" fmla="*/ 650142 h 1858043"/>
              <a:gd name="connsiteX0" fmla="*/ 0 w 8048394"/>
              <a:gd name="connsiteY0" fmla="*/ 650142 h 1858043"/>
              <a:gd name="connsiteX1" fmla="*/ 8013981 w 8048394"/>
              <a:gd name="connsiteY1" fmla="*/ 88445 h 1858043"/>
              <a:gd name="connsiteX2" fmla="*/ 8048394 w 8048394"/>
              <a:gd name="connsiteY2" fmla="*/ 1192048 h 1858043"/>
              <a:gd name="connsiteX3" fmla="*/ 45483 w 8048394"/>
              <a:gd name="connsiteY3" fmla="*/ 1858043 h 1858043"/>
              <a:gd name="connsiteX4" fmla="*/ 0 w 8048394"/>
              <a:gd name="connsiteY4" fmla="*/ 650142 h 1858043"/>
              <a:gd name="connsiteX0" fmla="*/ 0 w 8048394"/>
              <a:gd name="connsiteY0" fmla="*/ 650142 h 1858043"/>
              <a:gd name="connsiteX1" fmla="*/ 8013981 w 8048394"/>
              <a:gd name="connsiteY1" fmla="*/ 88445 h 1858043"/>
              <a:gd name="connsiteX2" fmla="*/ 8048394 w 8048394"/>
              <a:gd name="connsiteY2" fmla="*/ 1192048 h 1858043"/>
              <a:gd name="connsiteX3" fmla="*/ 45483 w 8048394"/>
              <a:gd name="connsiteY3" fmla="*/ 1858043 h 1858043"/>
              <a:gd name="connsiteX4" fmla="*/ 0 w 8048394"/>
              <a:gd name="connsiteY4" fmla="*/ 650142 h 1858043"/>
              <a:gd name="connsiteX0" fmla="*/ 0 w 8048394"/>
              <a:gd name="connsiteY0" fmla="*/ 650142 h 1858043"/>
              <a:gd name="connsiteX1" fmla="*/ 8013981 w 8048394"/>
              <a:gd name="connsiteY1" fmla="*/ 88445 h 1858043"/>
              <a:gd name="connsiteX2" fmla="*/ 8048394 w 8048394"/>
              <a:gd name="connsiteY2" fmla="*/ 1192048 h 1858043"/>
              <a:gd name="connsiteX3" fmla="*/ 45483 w 8048394"/>
              <a:gd name="connsiteY3" fmla="*/ 1858043 h 1858043"/>
              <a:gd name="connsiteX4" fmla="*/ 0 w 8048394"/>
              <a:gd name="connsiteY4" fmla="*/ 650142 h 1858043"/>
              <a:gd name="connsiteX0" fmla="*/ 0 w 8048394"/>
              <a:gd name="connsiteY0" fmla="*/ 650142 h 1858043"/>
              <a:gd name="connsiteX1" fmla="*/ 8013981 w 8048394"/>
              <a:gd name="connsiteY1" fmla="*/ 88445 h 1858043"/>
              <a:gd name="connsiteX2" fmla="*/ 8048394 w 8048394"/>
              <a:gd name="connsiteY2" fmla="*/ 1192048 h 1858043"/>
              <a:gd name="connsiteX3" fmla="*/ 45483 w 8048394"/>
              <a:gd name="connsiteY3" fmla="*/ 1858043 h 1858043"/>
              <a:gd name="connsiteX4" fmla="*/ 0 w 8048394"/>
              <a:gd name="connsiteY4" fmla="*/ 650142 h 1858043"/>
              <a:gd name="connsiteX0" fmla="*/ 0 w 8013981"/>
              <a:gd name="connsiteY0" fmla="*/ 650142 h 1858043"/>
              <a:gd name="connsiteX1" fmla="*/ 8013981 w 8013981"/>
              <a:gd name="connsiteY1" fmla="*/ 88445 h 1858043"/>
              <a:gd name="connsiteX2" fmla="*/ 7991838 w 8013981"/>
              <a:gd name="connsiteY2" fmla="*/ 1093984 h 1858043"/>
              <a:gd name="connsiteX3" fmla="*/ 45483 w 8013981"/>
              <a:gd name="connsiteY3" fmla="*/ 1858043 h 1858043"/>
              <a:gd name="connsiteX4" fmla="*/ 0 w 8013981"/>
              <a:gd name="connsiteY4" fmla="*/ 650142 h 1858043"/>
              <a:gd name="connsiteX0" fmla="*/ 0 w 8013981"/>
              <a:gd name="connsiteY0" fmla="*/ 702091 h 1909992"/>
              <a:gd name="connsiteX1" fmla="*/ 8013981 w 8013981"/>
              <a:gd name="connsiteY1" fmla="*/ 140394 h 1909992"/>
              <a:gd name="connsiteX2" fmla="*/ 7933780 w 8013981"/>
              <a:gd name="connsiteY2" fmla="*/ 1013505 h 1909992"/>
              <a:gd name="connsiteX3" fmla="*/ 45483 w 8013981"/>
              <a:gd name="connsiteY3" fmla="*/ 1909992 h 1909992"/>
              <a:gd name="connsiteX4" fmla="*/ 0 w 8013981"/>
              <a:gd name="connsiteY4" fmla="*/ 702091 h 1909992"/>
              <a:gd name="connsiteX0" fmla="*/ 0 w 8013981"/>
              <a:gd name="connsiteY0" fmla="*/ 650143 h 1858044"/>
              <a:gd name="connsiteX1" fmla="*/ 8013981 w 8013981"/>
              <a:gd name="connsiteY1" fmla="*/ 88446 h 1858044"/>
              <a:gd name="connsiteX2" fmla="*/ 7992214 w 8013981"/>
              <a:gd name="connsiteY2" fmla="*/ 1102577 h 1858044"/>
              <a:gd name="connsiteX3" fmla="*/ 45483 w 8013981"/>
              <a:gd name="connsiteY3" fmla="*/ 1858044 h 1858044"/>
              <a:gd name="connsiteX4" fmla="*/ 0 w 8013981"/>
              <a:gd name="connsiteY4" fmla="*/ 650143 h 1858044"/>
              <a:gd name="connsiteX0" fmla="*/ 0 w 8013981"/>
              <a:gd name="connsiteY0" fmla="*/ 650143 h 1858044"/>
              <a:gd name="connsiteX1" fmla="*/ 8013981 w 8013981"/>
              <a:gd name="connsiteY1" fmla="*/ 88446 h 1858044"/>
              <a:gd name="connsiteX2" fmla="*/ 7992214 w 8013981"/>
              <a:gd name="connsiteY2" fmla="*/ 1102577 h 1858044"/>
              <a:gd name="connsiteX3" fmla="*/ 45483 w 8013981"/>
              <a:gd name="connsiteY3" fmla="*/ 1858044 h 1858044"/>
              <a:gd name="connsiteX4" fmla="*/ 0 w 8013981"/>
              <a:gd name="connsiteY4" fmla="*/ 650143 h 1858044"/>
              <a:gd name="connsiteX0" fmla="*/ 0 w 8013981"/>
              <a:gd name="connsiteY0" fmla="*/ 650143 h 1858044"/>
              <a:gd name="connsiteX1" fmla="*/ 8013981 w 8013981"/>
              <a:gd name="connsiteY1" fmla="*/ 88446 h 1858044"/>
              <a:gd name="connsiteX2" fmla="*/ 7992214 w 8013981"/>
              <a:gd name="connsiteY2" fmla="*/ 1102577 h 1858044"/>
              <a:gd name="connsiteX3" fmla="*/ 45483 w 8013981"/>
              <a:gd name="connsiteY3" fmla="*/ 1858044 h 1858044"/>
              <a:gd name="connsiteX4" fmla="*/ 0 w 8013981"/>
              <a:gd name="connsiteY4" fmla="*/ 650143 h 1858044"/>
              <a:gd name="connsiteX0" fmla="*/ 0 w 7992214"/>
              <a:gd name="connsiteY0" fmla="*/ 533337 h 1741238"/>
              <a:gd name="connsiteX1" fmla="*/ 7958632 w 7992214"/>
              <a:gd name="connsiteY1" fmla="*/ 166774 h 1741238"/>
              <a:gd name="connsiteX2" fmla="*/ 7992214 w 7992214"/>
              <a:gd name="connsiteY2" fmla="*/ 985771 h 1741238"/>
              <a:gd name="connsiteX3" fmla="*/ 45483 w 7992214"/>
              <a:gd name="connsiteY3" fmla="*/ 1741238 h 1741238"/>
              <a:gd name="connsiteX4" fmla="*/ 0 w 7992214"/>
              <a:gd name="connsiteY4" fmla="*/ 533337 h 1741238"/>
              <a:gd name="connsiteX0" fmla="*/ 0 w 7992214"/>
              <a:gd name="connsiteY0" fmla="*/ 596766 h 1804667"/>
              <a:gd name="connsiteX1" fmla="*/ 7947590 w 7992214"/>
              <a:gd name="connsiteY1" fmla="*/ 110491 h 1804667"/>
              <a:gd name="connsiteX2" fmla="*/ 7992214 w 7992214"/>
              <a:gd name="connsiteY2" fmla="*/ 1049200 h 1804667"/>
              <a:gd name="connsiteX3" fmla="*/ 45483 w 7992214"/>
              <a:gd name="connsiteY3" fmla="*/ 1804667 h 1804667"/>
              <a:gd name="connsiteX4" fmla="*/ 0 w 7992214"/>
              <a:gd name="connsiteY4" fmla="*/ 596766 h 1804667"/>
              <a:gd name="connsiteX0" fmla="*/ 0 w 7992214"/>
              <a:gd name="connsiteY0" fmla="*/ 762285 h 1970186"/>
              <a:gd name="connsiteX1" fmla="*/ 7933166 w 7992214"/>
              <a:gd name="connsiteY1" fmla="*/ 78983 h 1970186"/>
              <a:gd name="connsiteX2" fmla="*/ 7992214 w 7992214"/>
              <a:gd name="connsiteY2" fmla="*/ 1214719 h 1970186"/>
              <a:gd name="connsiteX3" fmla="*/ 45483 w 7992214"/>
              <a:gd name="connsiteY3" fmla="*/ 1970186 h 1970186"/>
              <a:gd name="connsiteX4" fmla="*/ 0 w 7992214"/>
              <a:gd name="connsiteY4" fmla="*/ 762285 h 1970186"/>
              <a:gd name="connsiteX0" fmla="*/ 0 w 7992214"/>
              <a:gd name="connsiteY0" fmla="*/ 762285 h 1970186"/>
              <a:gd name="connsiteX1" fmla="*/ 7933166 w 7992214"/>
              <a:gd name="connsiteY1" fmla="*/ 78983 h 1970186"/>
              <a:gd name="connsiteX2" fmla="*/ 7992214 w 7992214"/>
              <a:gd name="connsiteY2" fmla="*/ 1214719 h 1970186"/>
              <a:gd name="connsiteX3" fmla="*/ 45483 w 7992214"/>
              <a:gd name="connsiteY3" fmla="*/ 1970186 h 1970186"/>
              <a:gd name="connsiteX4" fmla="*/ 0 w 7992214"/>
              <a:gd name="connsiteY4" fmla="*/ 762285 h 1970186"/>
              <a:gd name="connsiteX0" fmla="*/ 0 w 7992214"/>
              <a:gd name="connsiteY0" fmla="*/ 668101 h 1876002"/>
              <a:gd name="connsiteX1" fmla="*/ 7949240 w 7992214"/>
              <a:gd name="connsiteY1" fmla="*/ 86771 h 1876002"/>
              <a:gd name="connsiteX2" fmla="*/ 7992214 w 7992214"/>
              <a:gd name="connsiteY2" fmla="*/ 1120535 h 1876002"/>
              <a:gd name="connsiteX3" fmla="*/ 45483 w 7992214"/>
              <a:gd name="connsiteY3" fmla="*/ 1876002 h 1876002"/>
              <a:gd name="connsiteX4" fmla="*/ 0 w 7992214"/>
              <a:gd name="connsiteY4" fmla="*/ 668101 h 1876002"/>
              <a:gd name="connsiteX0" fmla="*/ 0 w 7992214"/>
              <a:gd name="connsiteY0" fmla="*/ 668101 h 1876002"/>
              <a:gd name="connsiteX1" fmla="*/ 7949240 w 7992214"/>
              <a:gd name="connsiteY1" fmla="*/ 86771 h 1876002"/>
              <a:gd name="connsiteX2" fmla="*/ 7992214 w 7992214"/>
              <a:gd name="connsiteY2" fmla="*/ 1120535 h 1876002"/>
              <a:gd name="connsiteX3" fmla="*/ 45483 w 7992214"/>
              <a:gd name="connsiteY3" fmla="*/ 1876002 h 1876002"/>
              <a:gd name="connsiteX4" fmla="*/ 0 w 7992214"/>
              <a:gd name="connsiteY4" fmla="*/ 668101 h 1876002"/>
              <a:gd name="connsiteX0" fmla="*/ 0 w 7992214"/>
              <a:gd name="connsiteY0" fmla="*/ 652892 h 1860793"/>
              <a:gd name="connsiteX1" fmla="*/ 7955775 w 7992214"/>
              <a:gd name="connsiteY1" fmla="*/ 88185 h 1860793"/>
              <a:gd name="connsiteX2" fmla="*/ 7992214 w 7992214"/>
              <a:gd name="connsiteY2" fmla="*/ 1105326 h 1860793"/>
              <a:gd name="connsiteX3" fmla="*/ 45483 w 7992214"/>
              <a:gd name="connsiteY3" fmla="*/ 1860793 h 1860793"/>
              <a:gd name="connsiteX4" fmla="*/ 0 w 7992214"/>
              <a:gd name="connsiteY4" fmla="*/ 652892 h 1860793"/>
              <a:gd name="connsiteX0" fmla="*/ 0 w 7992214"/>
              <a:gd name="connsiteY0" fmla="*/ 652892 h 1860793"/>
              <a:gd name="connsiteX1" fmla="*/ 7955775 w 7992214"/>
              <a:gd name="connsiteY1" fmla="*/ 88185 h 1860793"/>
              <a:gd name="connsiteX2" fmla="*/ 7992214 w 7992214"/>
              <a:gd name="connsiteY2" fmla="*/ 1105326 h 1860793"/>
              <a:gd name="connsiteX3" fmla="*/ 45483 w 7992214"/>
              <a:gd name="connsiteY3" fmla="*/ 1860793 h 1860793"/>
              <a:gd name="connsiteX4" fmla="*/ 0 w 7992214"/>
              <a:gd name="connsiteY4" fmla="*/ 652892 h 1860793"/>
              <a:gd name="connsiteX0" fmla="*/ 0 w 7992214"/>
              <a:gd name="connsiteY0" fmla="*/ 652384 h 1860285"/>
              <a:gd name="connsiteX1" fmla="*/ 7949991 w 7992214"/>
              <a:gd name="connsiteY1" fmla="*/ 88234 h 1860285"/>
              <a:gd name="connsiteX2" fmla="*/ 7992214 w 7992214"/>
              <a:gd name="connsiteY2" fmla="*/ 1104818 h 1860285"/>
              <a:gd name="connsiteX3" fmla="*/ 45483 w 7992214"/>
              <a:gd name="connsiteY3" fmla="*/ 1860285 h 1860285"/>
              <a:gd name="connsiteX4" fmla="*/ 0 w 7992214"/>
              <a:gd name="connsiteY4" fmla="*/ 652384 h 1860285"/>
              <a:gd name="connsiteX0" fmla="*/ 0 w 7992214"/>
              <a:gd name="connsiteY0" fmla="*/ 652384 h 1860285"/>
              <a:gd name="connsiteX1" fmla="*/ 7949991 w 7992214"/>
              <a:gd name="connsiteY1" fmla="*/ 88234 h 1860285"/>
              <a:gd name="connsiteX2" fmla="*/ 7992214 w 7992214"/>
              <a:gd name="connsiteY2" fmla="*/ 1104818 h 1860285"/>
              <a:gd name="connsiteX3" fmla="*/ 45483 w 7992214"/>
              <a:gd name="connsiteY3" fmla="*/ 1860285 h 1860285"/>
              <a:gd name="connsiteX4" fmla="*/ 0 w 7992214"/>
              <a:gd name="connsiteY4" fmla="*/ 652384 h 1860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2214" h="1860285">
                <a:moveTo>
                  <a:pt x="0" y="652384"/>
                </a:moveTo>
                <a:cubicBezTo>
                  <a:pt x="5046132" y="504821"/>
                  <a:pt x="3855120" y="-255267"/>
                  <a:pt x="7949991" y="88234"/>
                </a:cubicBezTo>
                <a:cubicBezTo>
                  <a:pt x="7964460" y="441000"/>
                  <a:pt x="7932578" y="-484554"/>
                  <a:pt x="7992214" y="1104818"/>
                </a:cubicBezTo>
                <a:lnTo>
                  <a:pt x="45483" y="1860285"/>
                </a:lnTo>
                <a:cubicBezTo>
                  <a:pt x="28175" y="1445294"/>
                  <a:pt x="31699" y="1206336"/>
                  <a:pt x="0" y="652384"/>
                </a:cubicBezTo>
                <a:close/>
              </a:path>
            </a:pathLst>
          </a:custGeom>
          <a:solidFill>
            <a:srgbClr val="319CC0"/>
          </a:solidFill>
          <a:ln>
            <a:solidFill>
              <a:srgbClr val="319C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 name="Text Placeholder 2"/>
          <p:cNvSpPr>
            <a:spLocks noGrp="1"/>
          </p:cNvSpPr>
          <p:nvPr userDrawn="1">
            <p:ph type="body" idx="1"/>
          </p:nvPr>
        </p:nvSpPr>
        <p:spPr>
          <a:xfrm>
            <a:off x="838200" y="1683026"/>
            <a:ext cx="10515600" cy="42020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rot="16200000">
            <a:off x="-881041" y="5743559"/>
            <a:ext cx="2028824" cy="200055"/>
          </a:xfrm>
          <a:prstGeom prst="rect">
            <a:avLst/>
          </a:prstGeom>
          <a:noFill/>
        </p:spPr>
        <p:txBody>
          <a:bodyPr wrap="square" rtlCol="0">
            <a:spAutoFit/>
          </a:bodyPr>
          <a:lstStyle/>
          <a:p>
            <a:r>
              <a:rPr lang="en-US" sz="700" baseline="0" dirty="0">
                <a:solidFill>
                  <a:srgbClr val="808080"/>
                </a:solidFill>
                <a:latin typeface="Arial" pitchFamily="34" charset="0"/>
              </a:rPr>
              <a:t>NEWPP Presentation template.pptx</a:t>
            </a:r>
          </a:p>
        </p:txBody>
      </p:sp>
      <p:sp>
        <p:nvSpPr>
          <p:cNvPr id="16" name="Title Placeholder 1"/>
          <p:cNvSpPr>
            <a:spLocks noGrp="1"/>
          </p:cNvSpPr>
          <p:nvPr userDrawn="1">
            <p:ph type="title"/>
          </p:nvPr>
        </p:nvSpPr>
        <p:spPr>
          <a:xfrm>
            <a:off x="838200" y="73287"/>
            <a:ext cx="10515600" cy="1325563"/>
          </a:xfrm>
          <a:prstGeom prst="rect">
            <a:avLst/>
          </a:prstGeom>
          <a:ln>
            <a:noFill/>
          </a:ln>
        </p:spPr>
        <p:txBody>
          <a:bodyPr vert="horz" lIns="0" tIns="45720" rIns="91440" bIns="45720" rtlCol="0" anchor="ctr">
            <a:normAutofit/>
          </a:bodyPr>
          <a:lstStyle/>
          <a:p>
            <a:r>
              <a:rPr lang="en-US"/>
              <a:t>Click to edit Master title style</a:t>
            </a:r>
            <a:endParaRPr lang="en-US" dirty="0"/>
          </a:p>
        </p:txBody>
      </p:sp>
      <p:pic>
        <p:nvPicPr>
          <p:cNvPr id="18" name="Picture 1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42065" y="6041928"/>
            <a:ext cx="2149935" cy="587472"/>
          </a:xfrm>
          <a:prstGeom prst="rect">
            <a:avLst/>
          </a:prstGeom>
        </p:spPr>
      </p:pic>
    </p:spTree>
    <p:extLst>
      <p:ext uri="{BB962C8B-B14F-4D97-AF65-F5344CB8AC3E}">
        <p14:creationId xmlns:p14="http://schemas.microsoft.com/office/powerpoint/2010/main" val="3473742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685800" rtl="0" eaLnBrk="1" latinLnBrk="0" hangingPunct="1">
        <a:lnSpc>
          <a:spcPct val="90000"/>
        </a:lnSpc>
        <a:spcBef>
          <a:spcPct val="0"/>
        </a:spcBef>
        <a:buNone/>
        <a:defRPr sz="3300" b="1" kern="1200">
          <a:solidFill>
            <a:schemeClr val="bg1"/>
          </a:solidFill>
          <a:latin typeface="Swis721 BT" panose="020B0504020202020204" pitchFamily="34" charset="0"/>
          <a:ea typeface="+mj-ea"/>
          <a:cs typeface="+mj-cs"/>
        </a:defRPr>
      </a:lvl1pPr>
    </p:titleStyle>
    <p:bodyStyle>
      <a:lvl1pPr marL="257175" indent="-257175" algn="l" defTabSz="685800" rtl="0" eaLnBrk="1" latinLnBrk="0" hangingPunct="1">
        <a:lnSpc>
          <a:spcPct val="90000"/>
        </a:lnSpc>
        <a:spcBef>
          <a:spcPts val="750"/>
        </a:spcBef>
        <a:buClr>
          <a:srgbClr val="319CC0"/>
        </a:buClr>
        <a:buSzPct val="85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06413" indent="-247650" algn="l" defTabSz="685800" rtl="0" eaLnBrk="1" latinLnBrk="0" hangingPunct="1">
        <a:lnSpc>
          <a:spcPct val="90000"/>
        </a:lnSpc>
        <a:spcBef>
          <a:spcPts val="375"/>
        </a:spcBef>
        <a:buClr>
          <a:schemeClr val="accent6"/>
        </a:buClr>
        <a:buSzPct val="80000"/>
        <a:buFont typeface="Wingdings" panose="05000000000000000000" pitchFamily="2" charset="2"/>
        <a:buChar char="§"/>
        <a:defRPr sz="2000" kern="1200">
          <a:solidFill>
            <a:schemeClr val="accent1"/>
          </a:solidFill>
          <a:latin typeface="Arial" panose="020B0604020202020204" pitchFamily="34" charset="0"/>
          <a:ea typeface="+mn-ea"/>
          <a:cs typeface="Arial" panose="020B0604020202020204" pitchFamily="34" charset="0"/>
        </a:defRPr>
      </a:lvl2pPr>
      <a:lvl3pPr marL="719138" indent="-212725" algn="l" defTabSz="685800" rtl="0" eaLnBrk="1" latinLnBrk="0" hangingPunct="1">
        <a:lnSpc>
          <a:spcPct val="90000"/>
        </a:lnSpc>
        <a:spcBef>
          <a:spcPts val="375"/>
        </a:spcBef>
        <a:buClr>
          <a:srgbClr val="319CC0"/>
        </a:buClr>
        <a:buFont typeface="Arial" panose="020B0604020202020204" pitchFamily="34" charset="0"/>
        <a:buChar char="•"/>
        <a:defRPr sz="1800" kern="1200">
          <a:solidFill>
            <a:schemeClr val="accent6"/>
          </a:solidFill>
          <a:latin typeface="Arial" panose="020B0604020202020204" pitchFamily="34" charset="0"/>
          <a:ea typeface="+mn-ea"/>
          <a:cs typeface="Arial" panose="020B0604020202020204" pitchFamily="34" charset="0"/>
        </a:defRPr>
      </a:lvl3pPr>
      <a:lvl4pPr marL="985838" indent="-2222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rgbClr val="1A2871"/>
          </a:solidFill>
          <a:latin typeface="Arial" panose="020B0604020202020204" pitchFamily="34" charset="0"/>
          <a:ea typeface="+mn-ea"/>
          <a:cs typeface="Arial" panose="020B0604020202020204" pitchFamily="34" charset="0"/>
        </a:defRPr>
      </a:lvl4pPr>
      <a:lvl5pPr marL="1225550" indent="-204788"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13"/>
          <p:cNvSpPr/>
          <p:nvPr userDrawn="1"/>
        </p:nvSpPr>
        <p:spPr>
          <a:xfrm rot="10965934">
            <a:off x="-6271" y="-203132"/>
            <a:ext cx="12223475" cy="1795509"/>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350667"/>
              <a:gd name="connsiteY0" fmla="*/ 767575 h 963149"/>
              <a:gd name="connsiteX1" fmla="*/ 9062831 w 9350667"/>
              <a:gd name="connsiteY1" fmla="*/ 78589 h 963149"/>
              <a:gd name="connsiteX2" fmla="*/ 9350598 w 9350667"/>
              <a:gd name="connsiteY2" fmla="*/ 927175 h 963149"/>
              <a:gd name="connsiteX3" fmla="*/ 45158 w 9350667"/>
              <a:gd name="connsiteY3" fmla="*/ 898163 h 963149"/>
              <a:gd name="connsiteX4" fmla="*/ 1614 w 9350667"/>
              <a:gd name="connsiteY4" fmla="*/ 767575 h 963149"/>
              <a:gd name="connsiteX0" fmla="*/ 1614 w 9350667"/>
              <a:gd name="connsiteY0" fmla="*/ 742827 h 938401"/>
              <a:gd name="connsiteX1" fmla="*/ 9062831 w 9350667"/>
              <a:gd name="connsiteY1" fmla="*/ 53841 h 938401"/>
              <a:gd name="connsiteX2" fmla="*/ 9350598 w 9350667"/>
              <a:gd name="connsiteY2" fmla="*/ 902427 h 938401"/>
              <a:gd name="connsiteX3" fmla="*/ 45158 w 9350667"/>
              <a:gd name="connsiteY3" fmla="*/ 873415 h 938401"/>
              <a:gd name="connsiteX4" fmla="*/ 1614 w 9350667"/>
              <a:gd name="connsiteY4" fmla="*/ 742827 h 938401"/>
              <a:gd name="connsiteX0" fmla="*/ 1614 w 9098881"/>
              <a:gd name="connsiteY0" fmla="*/ 742827 h 1351904"/>
              <a:gd name="connsiteX1" fmla="*/ 9062831 w 9098881"/>
              <a:gd name="connsiteY1" fmla="*/ 53841 h 1351904"/>
              <a:gd name="connsiteX2" fmla="*/ 9095533 w 9098881"/>
              <a:gd name="connsiteY2" fmla="*/ 1351904 h 1351904"/>
              <a:gd name="connsiteX3" fmla="*/ 45158 w 9098881"/>
              <a:gd name="connsiteY3" fmla="*/ 873415 h 1351904"/>
              <a:gd name="connsiteX4" fmla="*/ 1614 w 9098881"/>
              <a:gd name="connsiteY4" fmla="*/ 742827 h 1351904"/>
              <a:gd name="connsiteX0" fmla="*/ 1614 w 9095533"/>
              <a:gd name="connsiteY0" fmla="*/ 742827 h 1351904"/>
              <a:gd name="connsiteX1" fmla="*/ 9062831 w 9095533"/>
              <a:gd name="connsiteY1" fmla="*/ 53841 h 1351904"/>
              <a:gd name="connsiteX2" fmla="*/ 9095533 w 9095533"/>
              <a:gd name="connsiteY2" fmla="*/ 1351904 h 1351904"/>
              <a:gd name="connsiteX3" fmla="*/ 45158 w 9095533"/>
              <a:gd name="connsiteY3" fmla="*/ 873415 h 1351904"/>
              <a:gd name="connsiteX4" fmla="*/ 1614 w 9095533"/>
              <a:gd name="connsiteY4" fmla="*/ 742827 h 1351904"/>
              <a:gd name="connsiteX0" fmla="*/ 1614 w 9111165"/>
              <a:gd name="connsiteY0" fmla="*/ 742827 h 1351047"/>
              <a:gd name="connsiteX1" fmla="*/ 9062831 w 9111165"/>
              <a:gd name="connsiteY1" fmla="*/ 53841 h 1351047"/>
              <a:gd name="connsiteX2" fmla="*/ 9111165 w 9111165"/>
              <a:gd name="connsiteY2" fmla="*/ 1351047 h 1351047"/>
              <a:gd name="connsiteX3" fmla="*/ 45158 w 9111165"/>
              <a:gd name="connsiteY3" fmla="*/ 873415 h 1351047"/>
              <a:gd name="connsiteX4" fmla="*/ 1614 w 9111165"/>
              <a:gd name="connsiteY4" fmla="*/ 742827 h 1351047"/>
              <a:gd name="connsiteX0" fmla="*/ 1614 w 9111165"/>
              <a:gd name="connsiteY0" fmla="*/ 742827 h 1351047"/>
              <a:gd name="connsiteX1" fmla="*/ 9062831 w 9111165"/>
              <a:gd name="connsiteY1" fmla="*/ 53841 h 1351047"/>
              <a:gd name="connsiteX2" fmla="*/ 9111165 w 9111165"/>
              <a:gd name="connsiteY2" fmla="*/ 1351047 h 1351047"/>
              <a:gd name="connsiteX3" fmla="*/ 45158 w 9111165"/>
              <a:gd name="connsiteY3" fmla="*/ 873415 h 1351047"/>
              <a:gd name="connsiteX4" fmla="*/ 1614 w 9111165"/>
              <a:gd name="connsiteY4" fmla="*/ 742827 h 1351047"/>
              <a:gd name="connsiteX0" fmla="*/ 947820 w 9066230"/>
              <a:gd name="connsiteY0" fmla="*/ 658222 h 1356307"/>
              <a:gd name="connsiteX1" fmla="*/ 9017896 w 9066230"/>
              <a:gd name="connsiteY1" fmla="*/ 59101 h 1356307"/>
              <a:gd name="connsiteX2" fmla="*/ 9066230 w 9066230"/>
              <a:gd name="connsiteY2" fmla="*/ 1356307 h 1356307"/>
              <a:gd name="connsiteX3" fmla="*/ 223 w 9066230"/>
              <a:gd name="connsiteY3" fmla="*/ 878675 h 1356307"/>
              <a:gd name="connsiteX4" fmla="*/ 947820 w 9066230"/>
              <a:gd name="connsiteY4" fmla="*/ 658222 h 1356307"/>
              <a:gd name="connsiteX0" fmla="*/ 947820 w 9066230"/>
              <a:gd name="connsiteY0" fmla="*/ 660385 h 1358470"/>
              <a:gd name="connsiteX1" fmla="*/ 9017896 w 9066230"/>
              <a:gd name="connsiteY1" fmla="*/ 61264 h 1358470"/>
              <a:gd name="connsiteX2" fmla="*/ 9066230 w 9066230"/>
              <a:gd name="connsiteY2" fmla="*/ 1358470 h 1358470"/>
              <a:gd name="connsiteX3" fmla="*/ 223 w 9066230"/>
              <a:gd name="connsiteY3" fmla="*/ 880838 h 1358470"/>
              <a:gd name="connsiteX4" fmla="*/ 947820 w 9066230"/>
              <a:gd name="connsiteY4" fmla="*/ 660385 h 1358470"/>
              <a:gd name="connsiteX0" fmla="*/ 1001 w 8119411"/>
              <a:gd name="connsiteY0" fmla="*/ 660385 h 1793807"/>
              <a:gd name="connsiteX1" fmla="*/ 8071077 w 8119411"/>
              <a:gd name="connsiteY1" fmla="*/ 61264 h 1793807"/>
              <a:gd name="connsiteX2" fmla="*/ 8119411 w 8119411"/>
              <a:gd name="connsiteY2" fmla="*/ 1358470 h 1793807"/>
              <a:gd name="connsiteX3" fmla="*/ 71578 w 8119411"/>
              <a:gd name="connsiteY3" fmla="*/ 1793807 h 1793807"/>
              <a:gd name="connsiteX4" fmla="*/ 1001 w 8119411"/>
              <a:gd name="connsiteY4" fmla="*/ 660385 h 1793807"/>
              <a:gd name="connsiteX0" fmla="*/ 1284 w 8104061"/>
              <a:gd name="connsiteY0" fmla="*/ 659587 h 1793866"/>
              <a:gd name="connsiteX1" fmla="*/ 8055727 w 8104061"/>
              <a:gd name="connsiteY1" fmla="*/ 61323 h 1793866"/>
              <a:gd name="connsiteX2" fmla="*/ 8104061 w 8104061"/>
              <a:gd name="connsiteY2" fmla="*/ 1358529 h 1793866"/>
              <a:gd name="connsiteX3" fmla="*/ 56228 w 8104061"/>
              <a:gd name="connsiteY3" fmla="*/ 1793866 h 1793866"/>
              <a:gd name="connsiteX4" fmla="*/ 1284 w 8104061"/>
              <a:gd name="connsiteY4" fmla="*/ 659587 h 1793866"/>
              <a:gd name="connsiteX0" fmla="*/ 1471 w 8097188"/>
              <a:gd name="connsiteY0" fmla="*/ 642701 h 1795141"/>
              <a:gd name="connsiteX1" fmla="*/ 8048854 w 8097188"/>
              <a:gd name="connsiteY1" fmla="*/ 62598 h 1795141"/>
              <a:gd name="connsiteX2" fmla="*/ 8097188 w 8097188"/>
              <a:gd name="connsiteY2" fmla="*/ 1359804 h 1795141"/>
              <a:gd name="connsiteX3" fmla="*/ 49355 w 8097188"/>
              <a:gd name="connsiteY3" fmla="*/ 1795141 h 1795141"/>
              <a:gd name="connsiteX4" fmla="*/ 1471 w 8097188"/>
              <a:gd name="connsiteY4" fmla="*/ 642701 h 1795141"/>
              <a:gd name="connsiteX0" fmla="*/ 1471 w 8113576"/>
              <a:gd name="connsiteY0" fmla="*/ 642701 h 1795141"/>
              <a:gd name="connsiteX1" fmla="*/ 8048854 w 8113576"/>
              <a:gd name="connsiteY1" fmla="*/ 62598 h 1795141"/>
              <a:gd name="connsiteX2" fmla="*/ 8113576 w 8113576"/>
              <a:gd name="connsiteY2" fmla="*/ 1376681 h 1795141"/>
              <a:gd name="connsiteX3" fmla="*/ 49355 w 8113576"/>
              <a:gd name="connsiteY3" fmla="*/ 1795141 h 1795141"/>
              <a:gd name="connsiteX4" fmla="*/ 1471 w 8113576"/>
              <a:gd name="connsiteY4" fmla="*/ 642701 h 1795141"/>
              <a:gd name="connsiteX0" fmla="*/ 1471 w 8113576"/>
              <a:gd name="connsiteY0" fmla="*/ 642701 h 1795141"/>
              <a:gd name="connsiteX1" fmla="*/ 8048854 w 8113576"/>
              <a:gd name="connsiteY1" fmla="*/ 62598 h 1795141"/>
              <a:gd name="connsiteX2" fmla="*/ 8113576 w 8113576"/>
              <a:gd name="connsiteY2" fmla="*/ 1376681 h 1795141"/>
              <a:gd name="connsiteX3" fmla="*/ 49355 w 8113576"/>
              <a:gd name="connsiteY3" fmla="*/ 1795141 h 1795141"/>
              <a:gd name="connsiteX4" fmla="*/ 1471 w 8113576"/>
              <a:gd name="connsiteY4" fmla="*/ 642701 h 1795141"/>
              <a:gd name="connsiteX0" fmla="*/ 1471 w 8113576"/>
              <a:gd name="connsiteY0" fmla="*/ 642701 h 1795141"/>
              <a:gd name="connsiteX1" fmla="*/ 8048854 w 8113576"/>
              <a:gd name="connsiteY1" fmla="*/ 62598 h 1795141"/>
              <a:gd name="connsiteX2" fmla="*/ 8113576 w 8113576"/>
              <a:gd name="connsiteY2" fmla="*/ 1376681 h 1795141"/>
              <a:gd name="connsiteX3" fmla="*/ 49355 w 8113576"/>
              <a:gd name="connsiteY3" fmla="*/ 1795141 h 1795141"/>
              <a:gd name="connsiteX4" fmla="*/ 1471 w 8113576"/>
              <a:gd name="connsiteY4" fmla="*/ 642701 h 1795141"/>
              <a:gd name="connsiteX0" fmla="*/ 1471 w 8113576"/>
              <a:gd name="connsiteY0" fmla="*/ 642701 h 1795141"/>
              <a:gd name="connsiteX1" fmla="*/ 8048854 w 8113576"/>
              <a:gd name="connsiteY1" fmla="*/ 62598 h 1795141"/>
              <a:gd name="connsiteX2" fmla="*/ 8113576 w 8113576"/>
              <a:gd name="connsiteY2" fmla="*/ 1376681 h 1795141"/>
              <a:gd name="connsiteX3" fmla="*/ 49355 w 8113576"/>
              <a:gd name="connsiteY3" fmla="*/ 1795141 h 1795141"/>
              <a:gd name="connsiteX4" fmla="*/ 1471 w 8113576"/>
              <a:gd name="connsiteY4" fmla="*/ 642701 h 1795141"/>
              <a:gd name="connsiteX0" fmla="*/ 1471 w 8113576"/>
              <a:gd name="connsiteY0" fmla="*/ 642701 h 1795141"/>
              <a:gd name="connsiteX1" fmla="*/ 8048854 w 8113576"/>
              <a:gd name="connsiteY1" fmla="*/ 62598 h 1795141"/>
              <a:gd name="connsiteX2" fmla="*/ 8113576 w 8113576"/>
              <a:gd name="connsiteY2" fmla="*/ 1376681 h 1795141"/>
              <a:gd name="connsiteX3" fmla="*/ 49355 w 8113576"/>
              <a:gd name="connsiteY3" fmla="*/ 1795141 h 1795141"/>
              <a:gd name="connsiteX4" fmla="*/ 1471 w 8113576"/>
              <a:gd name="connsiteY4" fmla="*/ 642701 h 1795141"/>
              <a:gd name="connsiteX0" fmla="*/ 1471 w 8113576"/>
              <a:gd name="connsiteY0" fmla="*/ 642701 h 1795141"/>
              <a:gd name="connsiteX1" fmla="*/ 8048854 w 8113576"/>
              <a:gd name="connsiteY1" fmla="*/ 62598 h 1795141"/>
              <a:gd name="connsiteX2" fmla="*/ 8113576 w 8113576"/>
              <a:gd name="connsiteY2" fmla="*/ 1376681 h 1795141"/>
              <a:gd name="connsiteX3" fmla="*/ 49355 w 8113576"/>
              <a:gd name="connsiteY3" fmla="*/ 1795141 h 1795141"/>
              <a:gd name="connsiteX4" fmla="*/ 1471 w 8113576"/>
              <a:gd name="connsiteY4" fmla="*/ 642701 h 1795141"/>
              <a:gd name="connsiteX0" fmla="*/ 1471 w 8113576"/>
              <a:gd name="connsiteY0" fmla="*/ 647773 h 1800213"/>
              <a:gd name="connsiteX1" fmla="*/ 8078883 w 8113576"/>
              <a:gd name="connsiteY1" fmla="*/ 62209 h 1800213"/>
              <a:gd name="connsiteX2" fmla="*/ 8113576 w 8113576"/>
              <a:gd name="connsiteY2" fmla="*/ 1381753 h 1800213"/>
              <a:gd name="connsiteX3" fmla="*/ 49355 w 8113576"/>
              <a:gd name="connsiteY3" fmla="*/ 1800213 h 1800213"/>
              <a:gd name="connsiteX4" fmla="*/ 1471 w 8113576"/>
              <a:gd name="connsiteY4" fmla="*/ 647773 h 1800213"/>
              <a:gd name="connsiteX0" fmla="*/ 9582 w 8074790"/>
              <a:gd name="connsiteY0" fmla="*/ 645386 h 1800396"/>
              <a:gd name="connsiteX1" fmla="*/ 8040097 w 8074790"/>
              <a:gd name="connsiteY1" fmla="*/ 62392 h 1800396"/>
              <a:gd name="connsiteX2" fmla="*/ 8074790 w 8074790"/>
              <a:gd name="connsiteY2" fmla="*/ 1381936 h 1800396"/>
              <a:gd name="connsiteX3" fmla="*/ 10569 w 8074790"/>
              <a:gd name="connsiteY3" fmla="*/ 1800396 h 1800396"/>
              <a:gd name="connsiteX4" fmla="*/ 9582 w 8074790"/>
              <a:gd name="connsiteY4" fmla="*/ 645386 h 1800396"/>
              <a:gd name="connsiteX0" fmla="*/ 1521 w 8066729"/>
              <a:gd name="connsiteY0" fmla="*/ 645386 h 1800396"/>
              <a:gd name="connsiteX1" fmla="*/ 8032036 w 8066729"/>
              <a:gd name="connsiteY1" fmla="*/ 62392 h 1800396"/>
              <a:gd name="connsiteX2" fmla="*/ 8066729 w 8066729"/>
              <a:gd name="connsiteY2" fmla="*/ 1381936 h 1800396"/>
              <a:gd name="connsiteX3" fmla="*/ 2508 w 8066729"/>
              <a:gd name="connsiteY3" fmla="*/ 1800396 h 1800396"/>
              <a:gd name="connsiteX4" fmla="*/ 1521 w 8066729"/>
              <a:gd name="connsiteY4" fmla="*/ 645386 h 1800396"/>
              <a:gd name="connsiteX0" fmla="*/ 0 w 8065208"/>
              <a:gd name="connsiteY0" fmla="*/ 645386 h 1788101"/>
              <a:gd name="connsiteX1" fmla="*/ 8030515 w 8065208"/>
              <a:gd name="connsiteY1" fmla="*/ 62392 h 1788101"/>
              <a:gd name="connsiteX2" fmla="*/ 8065208 w 8065208"/>
              <a:gd name="connsiteY2" fmla="*/ 1381936 h 1788101"/>
              <a:gd name="connsiteX3" fmla="*/ 63139 w 8065208"/>
              <a:gd name="connsiteY3" fmla="*/ 1788101 h 1788101"/>
              <a:gd name="connsiteX4" fmla="*/ 0 w 8065208"/>
              <a:gd name="connsiteY4" fmla="*/ 645386 h 1788101"/>
              <a:gd name="connsiteX0" fmla="*/ 0 w 8080840"/>
              <a:gd name="connsiteY0" fmla="*/ 646182 h 1788041"/>
              <a:gd name="connsiteX1" fmla="*/ 8046147 w 8080840"/>
              <a:gd name="connsiteY1" fmla="*/ 62332 h 1788041"/>
              <a:gd name="connsiteX2" fmla="*/ 8080840 w 8080840"/>
              <a:gd name="connsiteY2" fmla="*/ 1381876 h 1788041"/>
              <a:gd name="connsiteX3" fmla="*/ 78771 w 8080840"/>
              <a:gd name="connsiteY3" fmla="*/ 1788041 h 1788041"/>
              <a:gd name="connsiteX4" fmla="*/ 0 w 8080840"/>
              <a:gd name="connsiteY4" fmla="*/ 646182 h 1788041"/>
              <a:gd name="connsiteX0" fmla="*/ 0 w 8080840"/>
              <a:gd name="connsiteY0" fmla="*/ 646182 h 1788041"/>
              <a:gd name="connsiteX1" fmla="*/ 8046147 w 8080840"/>
              <a:gd name="connsiteY1" fmla="*/ 62332 h 1788041"/>
              <a:gd name="connsiteX2" fmla="*/ 8080840 w 8080840"/>
              <a:gd name="connsiteY2" fmla="*/ 1381876 h 1788041"/>
              <a:gd name="connsiteX3" fmla="*/ 78771 w 8080840"/>
              <a:gd name="connsiteY3" fmla="*/ 1788041 h 1788041"/>
              <a:gd name="connsiteX4" fmla="*/ 0 w 8080840"/>
              <a:gd name="connsiteY4" fmla="*/ 646182 h 1788041"/>
              <a:gd name="connsiteX0" fmla="*/ 0 w 8080840"/>
              <a:gd name="connsiteY0" fmla="*/ 653597 h 1795456"/>
              <a:gd name="connsiteX1" fmla="*/ 8052531 w 8080840"/>
              <a:gd name="connsiteY1" fmla="*/ 61769 h 1795456"/>
              <a:gd name="connsiteX2" fmla="*/ 8080840 w 8080840"/>
              <a:gd name="connsiteY2" fmla="*/ 1389291 h 1795456"/>
              <a:gd name="connsiteX3" fmla="*/ 78771 w 8080840"/>
              <a:gd name="connsiteY3" fmla="*/ 1795456 h 1795456"/>
              <a:gd name="connsiteX4" fmla="*/ 0 w 8080840"/>
              <a:gd name="connsiteY4" fmla="*/ 653597 h 1795456"/>
              <a:gd name="connsiteX0" fmla="*/ 0 w 8080840"/>
              <a:gd name="connsiteY0" fmla="*/ 653597 h 1795456"/>
              <a:gd name="connsiteX1" fmla="*/ 8052531 w 8080840"/>
              <a:gd name="connsiteY1" fmla="*/ 61769 h 1795456"/>
              <a:gd name="connsiteX2" fmla="*/ 8080840 w 8080840"/>
              <a:gd name="connsiteY2" fmla="*/ 1389291 h 1795456"/>
              <a:gd name="connsiteX3" fmla="*/ 78771 w 8080840"/>
              <a:gd name="connsiteY3" fmla="*/ 1795456 h 1795456"/>
              <a:gd name="connsiteX4" fmla="*/ 0 w 8080840"/>
              <a:gd name="connsiteY4" fmla="*/ 653597 h 1795456"/>
              <a:gd name="connsiteX0" fmla="*/ 0 w 8080840"/>
              <a:gd name="connsiteY0" fmla="*/ 653597 h 1795456"/>
              <a:gd name="connsiteX1" fmla="*/ 8052531 w 8080840"/>
              <a:gd name="connsiteY1" fmla="*/ 61769 h 1795456"/>
              <a:gd name="connsiteX2" fmla="*/ 8080840 w 8080840"/>
              <a:gd name="connsiteY2" fmla="*/ 1389291 h 1795456"/>
              <a:gd name="connsiteX3" fmla="*/ 78771 w 8080840"/>
              <a:gd name="connsiteY3" fmla="*/ 1795456 h 1795456"/>
              <a:gd name="connsiteX4" fmla="*/ 0 w 8080840"/>
              <a:gd name="connsiteY4" fmla="*/ 653597 h 1795456"/>
              <a:gd name="connsiteX0" fmla="*/ 0 w 8080840"/>
              <a:gd name="connsiteY0" fmla="*/ 652059 h 1793918"/>
              <a:gd name="connsiteX1" fmla="*/ 8022342 w 8080840"/>
              <a:gd name="connsiteY1" fmla="*/ 61886 h 1793918"/>
              <a:gd name="connsiteX2" fmla="*/ 8080840 w 8080840"/>
              <a:gd name="connsiteY2" fmla="*/ 1387753 h 1793918"/>
              <a:gd name="connsiteX3" fmla="*/ 78771 w 8080840"/>
              <a:gd name="connsiteY3" fmla="*/ 1793918 h 1793918"/>
              <a:gd name="connsiteX4" fmla="*/ 0 w 8080840"/>
              <a:gd name="connsiteY4" fmla="*/ 652059 h 1793918"/>
              <a:gd name="connsiteX0" fmla="*/ 0 w 8080840"/>
              <a:gd name="connsiteY0" fmla="*/ 653597 h 1795456"/>
              <a:gd name="connsiteX1" fmla="*/ 8052532 w 8080840"/>
              <a:gd name="connsiteY1" fmla="*/ 61769 h 1795456"/>
              <a:gd name="connsiteX2" fmla="*/ 8080840 w 8080840"/>
              <a:gd name="connsiteY2" fmla="*/ 1389291 h 1795456"/>
              <a:gd name="connsiteX3" fmla="*/ 78771 w 8080840"/>
              <a:gd name="connsiteY3" fmla="*/ 1795456 h 1795456"/>
              <a:gd name="connsiteX4" fmla="*/ 0 w 8080840"/>
              <a:gd name="connsiteY4" fmla="*/ 653597 h 1795456"/>
              <a:gd name="connsiteX0" fmla="*/ 0 w 8080840"/>
              <a:gd name="connsiteY0" fmla="*/ 653597 h 1795456"/>
              <a:gd name="connsiteX1" fmla="*/ 8052532 w 8080840"/>
              <a:gd name="connsiteY1" fmla="*/ 61769 h 1795456"/>
              <a:gd name="connsiteX2" fmla="*/ 8080840 w 8080840"/>
              <a:gd name="connsiteY2" fmla="*/ 1389291 h 1795456"/>
              <a:gd name="connsiteX3" fmla="*/ 78771 w 8080840"/>
              <a:gd name="connsiteY3" fmla="*/ 1795456 h 1795456"/>
              <a:gd name="connsiteX4" fmla="*/ 0 w 8080840"/>
              <a:gd name="connsiteY4" fmla="*/ 653597 h 1795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0840" h="1795456">
                <a:moveTo>
                  <a:pt x="0" y="653597"/>
                </a:moveTo>
                <a:cubicBezTo>
                  <a:pt x="5028990" y="471423"/>
                  <a:pt x="4031405" y="-205783"/>
                  <a:pt x="8052532" y="61769"/>
                </a:cubicBezTo>
                <a:cubicBezTo>
                  <a:pt x="8088996" y="897548"/>
                  <a:pt x="8061609" y="999422"/>
                  <a:pt x="8080840" y="1389291"/>
                </a:cubicBezTo>
                <a:lnTo>
                  <a:pt x="78771" y="1795456"/>
                </a:lnTo>
                <a:cubicBezTo>
                  <a:pt x="61838" y="1389056"/>
                  <a:pt x="14149" y="1210303"/>
                  <a:pt x="0" y="653597"/>
                </a:cubicBezTo>
                <a:close/>
              </a:path>
            </a:pathLst>
          </a:custGeom>
          <a:solidFill>
            <a:srgbClr val="4EAF48"/>
          </a:solidFill>
          <a:ln w="19050">
            <a:solidFill>
              <a:srgbClr val="4EAF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5" name="Freeform 14"/>
          <p:cNvSpPr/>
          <p:nvPr userDrawn="1"/>
        </p:nvSpPr>
        <p:spPr>
          <a:xfrm rot="11023007">
            <a:off x="-39226" y="-406031"/>
            <a:ext cx="12277651" cy="1887292"/>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419975"/>
              <a:gd name="connsiteY0" fmla="*/ 747739 h 2387900"/>
              <a:gd name="connsiteX1" fmla="*/ 9322274 w 9419975"/>
              <a:gd name="connsiteY1" fmla="*/ 80088 h 2387900"/>
              <a:gd name="connsiteX2" fmla="*/ 9419695 w 9419975"/>
              <a:gd name="connsiteY2" fmla="*/ 2387900 h 2387900"/>
              <a:gd name="connsiteX3" fmla="*/ 45158 w 9419975"/>
              <a:gd name="connsiteY3" fmla="*/ 878327 h 2387900"/>
              <a:gd name="connsiteX4" fmla="*/ 1614 w 9419975"/>
              <a:gd name="connsiteY4" fmla="*/ 747739 h 2387900"/>
              <a:gd name="connsiteX0" fmla="*/ 427 w 9418788"/>
              <a:gd name="connsiteY0" fmla="*/ 747739 h 3004531"/>
              <a:gd name="connsiteX1" fmla="*/ 9321087 w 9418788"/>
              <a:gd name="connsiteY1" fmla="*/ 80088 h 3004531"/>
              <a:gd name="connsiteX2" fmla="*/ 9418508 w 9418788"/>
              <a:gd name="connsiteY2" fmla="*/ 2387900 h 3004531"/>
              <a:gd name="connsiteX3" fmla="*/ 165716 w 9418788"/>
              <a:gd name="connsiteY3" fmla="*/ 3004422 h 3004531"/>
              <a:gd name="connsiteX4" fmla="*/ 427 w 9418788"/>
              <a:gd name="connsiteY4" fmla="*/ 747739 h 3004531"/>
              <a:gd name="connsiteX0" fmla="*/ 427 w 9418591"/>
              <a:gd name="connsiteY0" fmla="*/ 737596 h 2994388"/>
              <a:gd name="connsiteX1" fmla="*/ 9172720 w 9418591"/>
              <a:gd name="connsiteY1" fmla="*/ 80878 h 2994388"/>
              <a:gd name="connsiteX2" fmla="*/ 9418508 w 9418591"/>
              <a:gd name="connsiteY2" fmla="*/ 2377757 h 2994388"/>
              <a:gd name="connsiteX3" fmla="*/ 165716 w 9418591"/>
              <a:gd name="connsiteY3" fmla="*/ 2994279 h 2994388"/>
              <a:gd name="connsiteX4" fmla="*/ 427 w 9418591"/>
              <a:gd name="connsiteY4" fmla="*/ 737596 h 2994388"/>
              <a:gd name="connsiteX0" fmla="*/ 427 w 9198841"/>
              <a:gd name="connsiteY0" fmla="*/ 737596 h 2994330"/>
              <a:gd name="connsiteX1" fmla="*/ 9172720 w 9198841"/>
              <a:gd name="connsiteY1" fmla="*/ 80878 h 2994330"/>
              <a:gd name="connsiteX2" fmla="*/ 9188486 w 9198841"/>
              <a:gd name="connsiteY2" fmla="*/ 1647435 h 2994330"/>
              <a:gd name="connsiteX3" fmla="*/ 165716 w 9198841"/>
              <a:gd name="connsiteY3" fmla="*/ 2994279 h 2994330"/>
              <a:gd name="connsiteX4" fmla="*/ 427 w 9198841"/>
              <a:gd name="connsiteY4" fmla="*/ 737596 h 2994330"/>
              <a:gd name="connsiteX0" fmla="*/ 427 w 9192488"/>
              <a:gd name="connsiteY0" fmla="*/ 720128 h 2976862"/>
              <a:gd name="connsiteX1" fmla="*/ 9158117 w 9192488"/>
              <a:gd name="connsiteY1" fmla="*/ 82278 h 2976862"/>
              <a:gd name="connsiteX2" fmla="*/ 9188486 w 9192488"/>
              <a:gd name="connsiteY2" fmla="*/ 1629967 h 2976862"/>
              <a:gd name="connsiteX3" fmla="*/ 165716 w 9192488"/>
              <a:gd name="connsiteY3" fmla="*/ 2976811 h 2976862"/>
              <a:gd name="connsiteX4" fmla="*/ 427 w 9192488"/>
              <a:gd name="connsiteY4" fmla="*/ 720128 h 2976862"/>
              <a:gd name="connsiteX0" fmla="*/ 427 w 9217972"/>
              <a:gd name="connsiteY0" fmla="*/ 720128 h 2976849"/>
              <a:gd name="connsiteX1" fmla="*/ 9158117 w 9217972"/>
              <a:gd name="connsiteY1" fmla="*/ 82278 h 2976849"/>
              <a:gd name="connsiteX2" fmla="*/ 9217277 w 9217972"/>
              <a:gd name="connsiteY2" fmla="*/ 1174143 h 2976849"/>
              <a:gd name="connsiteX3" fmla="*/ 165716 w 9217972"/>
              <a:gd name="connsiteY3" fmla="*/ 2976811 h 2976849"/>
              <a:gd name="connsiteX4" fmla="*/ 427 w 9217972"/>
              <a:gd name="connsiteY4" fmla="*/ 720128 h 2976849"/>
              <a:gd name="connsiteX0" fmla="*/ 427 w 9217277"/>
              <a:gd name="connsiteY0" fmla="*/ 720128 h 2976849"/>
              <a:gd name="connsiteX1" fmla="*/ 9158117 w 9217277"/>
              <a:gd name="connsiteY1" fmla="*/ 82278 h 2976849"/>
              <a:gd name="connsiteX2" fmla="*/ 9217277 w 9217277"/>
              <a:gd name="connsiteY2" fmla="*/ 1174143 h 2976849"/>
              <a:gd name="connsiteX3" fmla="*/ 165716 w 9217277"/>
              <a:gd name="connsiteY3" fmla="*/ 2976811 h 2976849"/>
              <a:gd name="connsiteX4" fmla="*/ 427 w 9217277"/>
              <a:gd name="connsiteY4" fmla="*/ 720128 h 2976849"/>
              <a:gd name="connsiteX0" fmla="*/ 427 w 9217277"/>
              <a:gd name="connsiteY0" fmla="*/ 720128 h 2976861"/>
              <a:gd name="connsiteX1" fmla="*/ 9158117 w 9217277"/>
              <a:gd name="connsiteY1" fmla="*/ 82278 h 2976861"/>
              <a:gd name="connsiteX2" fmla="*/ 9217277 w 9217277"/>
              <a:gd name="connsiteY2" fmla="*/ 1174143 h 2976861"/>
              <a:gd name="connsiteX3" fmla="*/ 165716 w 9217277"/>
              <a:gd name="connsiteY3" fmla="*/ 2976811 h 2976861"/>
              <a:gd name="connsiteX4" fmla="*/ 427 w 9217277"/>
              <a:gd name="connsiteY4" fmla="*/ 720128 h 2976861"/>
              <a:gd name="connsiteX0" fmla="*/ 427 w 9240703"/>
              <a:gd name="connsiteY0" fmla="*/ 720128 h 2976861"/>
              <a:gd name="connsiteX1" fmla="*/ 9158117 w 9240703"/>
              <a:gd name="connsiteY1" fmla="*/ 82278 h 2976861"/>
              <a:gd name="connsiteX2" fmla="*/ 9240703 w 9240703"/>
              <a:gd name="connsiteY2" fmla="*/ 1172417 h 2976861"/>
              <a:gd name="connsiteX3" fmla="*/ 165716 w 9240703"/>
              <a:gd name="connsiteY3" fmla="*/ 2976811 h 2976861"/>
              <a:gd name="connsiteX4" fmla="*/ 427 w 9240703"/>
              <a:gd name="connsiteY4" fmla="*/ 720128 h 2976861"/>
              <a:gd name="connsiteX0" fmla="*/ 427 w 9240703"/>
              <a:gd name="connsiteY0" fmla="*/ 728324 h 2985057"/>
              <a:gd name="connsiteX1" fmla="*/ 9157610 w 9240703"/>
              <a:gd name="connsiteY1" fmla="*/ 81614 h 2985057"/>
              <a:gd name="connsiteX2" fmla="*/ 9240703 w 9240703"/>
              <a:gd name="connsiteY2" fmla="*/ 1180613 h 2985057"/>
              <a:gd name="connsiteX3" fmla="*/ 165716 w 9240703"/>
              <a:gd name="connsiteY3" fmla="*/ 2985007 h 2985057"/>
              <a:gd name="connsiteX4" fmla="*/ 427 w 9240703"/>
              <a:gd name="connsiteY4" fmla="*/ 728324 h 2985057"/>
              <a:gd name="connsiteX0" fmla="*/ 427 w 9240703"/>
              <a:gd name="connsiteY0" fmla="*/ 728324 h 2985057"/>
              <a:gd name="connsiteX1" fmla="*/ 9157610 w 9240703"/>
              <a:gd name="connsiteY1" fmla="*/ 81614 h 2985057"/>
              <a:gd name="connsiteX2" fmla="*/ 9240703 w 9240703"/>
              <a:gd name="connsiteY2" fmla="*/ 1180613 h 2985057"/>
              <a:gd name="connsiteX3" fmla="*/ 165716 w 9240703"/>
              <a:gd name="connsiteY3" fmla="*/ 2985007 h 2985057"/>
              <a:gd name="connsiteX4" fmla="*/ 427 w 9240703"/>
              <a:gd name="connsiteY4" fmla="*/ 728324 h 2985057"/>
              <a:gd name="connsiteX0" fmla="*/ 427 w 9233401"/>
              <a:gd name="connsiteY0" fmla="*/ 728324 h 2985057"/>
              <a:gd name="connsiteX1" fmla="*/ 9157610 w 9233401"/>
              <a:gd name="connsiteY1" fmla="*/ 81614 h 2985057"/>
              <a:gd name="connsiteX2" fmla="*/ 9233401 w 9233401"/>
              <a:gd name="connsiteY2" fmla="*/ 1190047 h 2985057"/>
              <a:gd name="connsiteX3" fmla="*/ 165716 w 9233401"/>
              <a:gd name="connsiteY3" fmla="*/ 2985007 h 2985057"/>
              <a:gd name="connsiteX4" fmla="*/ 427 w 9233401"/>
              <a:gd name="connsiteY4" fmla="*/ 728324 h 2985057"/>
              <a:gd name="connsiteX0" fmla="*/ 943279 w 9067909"/>
              <a:gd name="connsiteY0" fmla="*/ 645066 h 2992375"/>
              <a:gd name="connsiteX1" fmla="*/ 8992118 w 9067909"/>
              <a:gd name="connsiteY1" fmla="*/ 88932 h 2992375"/>
              <a:gd name="connsiteX2" fmla="*/ 9067909 w 9067909"/>
              <a:gd name="connsiteY2" fmla="*/ 1197365 h 2992375"/>
              <a:gd name="connsiteX3" fmla="*/ 224 w 9067909"/>
              <a:gd name="connsiteY3" fmla="*/ 2992325 h 2992375"/>
              <a:gd name="connsiteX4" fmla="*/ 943279 w 9067909"/>
              <a:gd name="connsiteY4" fmla="*/ 645066 h 2992375"/>
              <a:gd name="connsiteX0" fmla="*/ 1695 w 8126325"/>
              <a:gd name="connsiteY0" fmla="*/ 645066 h 1834740"/>
              <a:gd name="connsiteX1" fmla="*/ 8050534 w 8126325"/>
              <a:gd name="connsiteY1" fmla="*/ 88932 h 1834740"/>
              <a:gd name="connsiteX2" fmla="*/ 8126325 w 8126325"/>
              <a:gd name="connsiteY2" fmla="*/ 1197365 h 1834740"/>
              <a:gd name="connsiteX3" fmla="*/ 43134 w 8126325"/>
              <a:gd name="connsiteY3" fmla="*/ 1834445 h 1834740"/>
              <a:gd name="connsiteX4" fmla="*/ 1695 w 8126325"/>
              <a:gd name="connsiteY4" fmla="*/ 645066 h 1834740"/>
              <a:gd name="connsiteX0" fmla="*/ 1695 w 8126325"/>
              <a:gd name="connsiteY0" fmla="*/ 645066 h 1834445"/>
              <a:gd name="connsiteX1" fmla="*/ 8050534 w 8126325"/>
              <a:gd name="connsiteY1" fmla="*/ 88932 h 1834445"/>
              <a:gd name="connsiteX2" fmla="*/ 8126325 w 8126325"/>
              <a:gd name="connsiteY2" fmla="*/ 1197365 h 1834445"/>
              <a:gd name="connsiteX3" fmla="*/ 43134 w 8126325"/>
              <a:gd name="connsiteY3" fmla="*/ 1834445 h 1834445"/>
              <a:gd name="connsiteX4" fmla="*/ 1695 w 8126325"/>
              <a:gd name="connsiteY4" fmla="*/ 645066 h 1834445"/>
              <a:gd name="connsiteX0" fmla="*/ 1695 w 8126325"/>
              <a:gd name="connsiteY0" fmla="*/ 645066 h 1834445"/>
              <a:gd name="connsiteX1" fmla="*/ 8050534 w 8126325"/>
              <a:gd name="connsiteY1" fmla="*/ 88932 h 1834445"/>
              <a:gd name="connsiteX2" fmla="*/ 8126325 w 8126325"/>
              <a:gd name="connsiteY2" fmla="*/ 1197365 h 1834445"/>
              <a:gd name="connsiteX3" fmla="*/ 43134 w 8126325"/>
              <a:gd name="connsiteY3" fmla="*/ 1834445 h 1834445"/>
              <a:gd name="connsiteX4" fmla="*/ 1695 w 8126325"/>
              <a:gd name="connsiteY4" fmla="*/ 645066 h 1834445"/>
              <a:gd name="connsiteX0" fmla="*/ 1294 w 8125924"/>
              <a:gd name="connsiteY0" fmla="*/ 645066 h 1789001"/>
              <a:gd name="connsiteX1" fmla="*/ 8050133 w 8125924"/>
              <a:gd name="connsiteY1" fmla="*/ 88932 h 1789001"/>
              <a:gd name="connsiteX2" fmla="*/ 8125924 w 8125924"/>
              <a:gd name="connsiteY2" fmla="*/ 1197365 h 1789001"/>
              <a:gd name="connsiteX3" fmla="*/ 55814 w 8125924"/>
              <a:gd name="connsiteY3" fmla="*/ 1789001 h 1789001"/>
              <a:gd name="connsiteX4" fmla="*/ 1294 w 8125924"/>
              <a:gd name="connsiteY4" fmla="*/ 645066 h 1789001"/>
              <a:gd name="connsiteX0" fmla="*/ 1294 w 8125924"/>
              <a:gd name="connsiteY0" fmla="*/ 645066 h 1789001"/>
              <a:gd name="connsiteX1" fmla="*/ 8050133 w 8125924"/>
              <a:gd name="connsiteY1" fmla="*/ 88932 h 1789001"/>
              <a:gd name="connsiteX2" fmla="*/ 8125924 w 8125924"/>
              <a:gd name="connsiteY2" fmla="*/ 1197365 h 1789001"/>
              <a:gd name="connsiteX3" fmla="*/ 55814 w 8125924"/>
              <a:gd name="connsiteY3" fmla="*/ 1789001 h 1789001"/>
              <a:gd name="connsiteX4" fmla="*/ 1294 w 8125924"/>
              <a:gd name="connsiteY4" fmla="*/ 645066 h 1789001"/>
              <a:gd name="connsiteX0" fmla="*/ 1294 w 8125924"/>
              <a:gd name="connsiteY0" fmla="*/ 645066 h 1789001"/>
              <a:gd name="connsiteX1" fmla="*/ 8050133 w 8125924"/>
              <a:gd name="connsiteY1" fmla="*/ 88932 h 1789001"/>
              <a:gd name="connsiteX2" fmla="*/ 8125924 w 8125924"/>
              <a:gd name="connsiteY2" fmla="*/ 1197365 h 1789001"/>
              <a:gd name="connsiteX3" fmla="*/ 55814 w 8125924"/>
              <a:gd name="connsiteY3" fmla="*/ 1789001 h 1789001"/>
              <a:gd name="connsiteX4" fmla="*/ 1294 w 8125924"/>
              <a:gd name="connsiteY4" fmla="*/ 645066 h 1789001"/>
              <a:gd name="connsiteX0" fmla="*/ 1294 w 8125924"/>
              <a:gd name="connsiteY0" fmla="*/ 647165 h 1791100"/>
              <a:gd name="connsiteX1" fmla="*/ 8081368 w 8125924"/>
              <a:gd name="connsiteY1" fmla="*/ 88730 h 1791100"/>
              <a:gd name="connsiteX2" fmla="*/ 8125924 w 8125924"/>
              <a:gd name="connsiteY2" fmla="*/ 1199464 h 1791100"/>
              <a:gd name="connsiteX3" fmla="*/ 55814 w 8125924"/>
              <a:gd name="connsiteY3" fmla="*/ 1791100 h 1791100"/>
              <a:gd name="connsiteX4" fmla="*/ 1294 w 8125924"/>
              <a:gd name="connsiteY4" fmla="*/ 647165 h 1791100"/>
              <a:gd name="connsiteX0" fmla="*/ 1294 w 8125924"/>
              <a:gd name="connsiteY0" fmla="*/ 466532 h 1610467"/>
              <a:gd name="connsiteX1" fmla="*/ 8103888 w 8125924"/>
              <a:gd name="connsiteY1" fmla="*/ 164424 h 1610467"/>
              <a:gd name="connsiteX2" fmla="*/ 8125924 w 8125924"/>
              <a:gd name="connsiteY2" fmla="*/ 1018831 h 1610467"/>
              <a:gd name="connsiteX3" fmla="*/ 55814 w 8125924"/>
              <a:gd name="connsiteY3" fmla="*/ 1610467 h 1610467"/>
              <a:gd name="connsiteX4" fmla="*/ 1294 w 8125924"/>
              <a:gd name="connsiteY4" fmla="*/ 466532 h 1610467"/>
              <a:gd name="connsiteX0" fmla="*/ 1294 w 8125924"/>
              <a:gd name="connsiteY0" fmla="*/ 808956 h 1952891"/>
              <a:gd name="connsiteX1" fmla="*/ 8039988 w 8125924"/>
              <a:gd name="connsiteY1" fmla="*/ 75647 h 1952891"/>
              <a:gd name="connsiteX2" fmla="*/ 8125924 w 8125924"/>
              <a:gd name="connsiteY2" fmla="*/ 1361255 h 1952891"/>
              <a:gd name="connsiteX3" fmla="*/ 55814 w 8125924"/>
              <a:gd name="connsiteY3" fmla="*/ 1952891 h 1952891"/>
              <a:gd name="connsiteX4" fmla="*/ 1294 w 8125924"/>
              <a:gd name="connsiteY4" fmla="*/ 808956 h 1952891"/>
              <a:gd name="connsiteX0" fmla="*/ 1294 w 8125924"/>
              <a:gd name="connsiteY0" fmla="*/ 808956 h 1952891"/>
              <a:gd name="connsiteX1" fmla="*/ 8039988 w 8125924"/>
              <a:gd name="connsiteY1" fmla="*/ 75647 h 1952891"/>
              <a:gd name="connsiteX2" fmla="*/ 8125924 w 8125924"/>
              <a:gd name="connsiteY2" fmla="*/ 1361255 h 1952891"/>
              <a:gd name="connsiteX3" fmla="*/ 55814 w 8125924"/>
              <a:gd name="connsiteY3" fmla="*/ 1952891 h 1952891"/>
              <a:gd name="connsiteX4" fmla="*/ 1294 w 8125924"/>
              <a:gd name="connsiteY4" fmla="*/ 808956 h 1952891"/>
              <a:gd name="connsiteX0" fmla="*/ 1294 w 8125924"/>
              <a:gd name="connsiteY0" fmla="*/ 629982 h 1773917"/>
              <a:gd name="connsiteX1" fmla="*/ 8066765 w 8125924"/>
              <a:gd name="connsiteY1" fmla="*/ 90413 h 1773917"/>
              <a:gd name="connsiteX2" fmla="*/ 8125924 w 8125924"/>
              <a:gd name="connsiteY2" fmla="*/ 1182281 h 1773917"/>
              <a:gd name="connsiteX3" fmla="*/ 55814 w 8125924"/>
              <a:gd name="connsiteY3" fmla="*/ 1773917 h 1773917"/>
              <a:gd name="connsiteX4" fmla="*/ 1294 w 8125924"/>
              <a:gd name="connsiteY4" fmla="*/ 629982 h 1773917"/>
              <a:gd name="connsiteX0" fmla="*/ 1294 w 8125924"/>
              <a:gd name="connsiteY0" fmla="*/ 637518 h 1781453"/>
              <a:gd name="connsiteX1" fmla="*/ 8058448 w 8125924"/>
              <a:gd name="connsiteY1" fmla="*/ 89666 h 1781453"/>
              <a:gd name="connsiteX2" fmla="*/ 8125924 w 8125924"/>
              <a:gd name="connsiteY2" fmla="*/ 1189817 h 1781453"/>
              <a:gd name="connsiteX3" fmla="*/ 55814 w 8125924"/>
              <a:gd name="connsiteY3" fmla="*/ 1781453 h 1781453"/>
              <a:gd name="connsiteX4" fmla="*/ 1294 w 8125924"/>
              <a:gd name="connsiteY4" fmla="*/ 637518 h 1781453"/>
              <a:gd name="connsiteX0" fmla="*/ 1294 w 8125924"/>
              <a:gd name="connsiteY0" fmla="*/ 637518 h 1781453"/>
              <a:gd name="connsiteX1" fmla="*/ 8058448 w 8125924"/>
              <a:gd name="connsiteY1" fmla="*/ 89666 h 1781453"/>
              <a:gd name="connsiteX2" fmla="*/ 8125924 w 8125924"/>
              <a:gd name="connsiteY2" fmla="*/ 1189817 h 1781453"/>
              <a:gd name="connsiteX3" fmla="*/ 55814 w 8125924"/>
              <a:gd name="connsiteY3" fmla="*/ 1781453 h 1781453"/>
              <a:gd name="connsiteX4" fmla="*/ 1294 w 8125924"/>
              <a:gd name="connsiteY4" fmla="*/ 637518 h 1781453"/>
              <a:gd name="connsiteX0" fmla="*/ 1294 w 8082822"/>
              <a:gd name="connsiteY0" fmla="*/ 637518 h 1781453"/>
              <a:gd name="connsiteX1" fmla="*/ 8058448 w 8082822"/>
              <a:gd name="connsiteY1" fmla="*/ 89666 h 1781453"/>
              <a:gd name="connsiteX2" fmla="*/ 8082822 w 8082822"/>
              <a:gd name="connsiteY2" fmla="*/ 1121823 h 1781453"/>
              <a:gd name="connsiteX3" fmla="*/ 55814 w 8082822"/>
              <a:gd name="connsiteY3" fmla="*/ 1781453 h 1781453"/>
              <a:gd name="connsiteX4" fmla="*/ 1294 w 8082822"/>
              <a:gd name="connsiteY4" fmla="*/ 637518 h 1781453"/>
              <a:gd name="connsiteX0" fmla="*/ 1294 w 8058448"/>
              <a:gd name="connsiteY0" fmla="*/ 637518 h 1781453"/>
              <a:gd name="connsiteX1" fmla="*/ 8058448 w 8058448"/>
              <a:gd name="connsiteY1" fmla="*/ 89666 h 1781453"/>
              <a:gd name="connsiteX2" fmla="*/ 7983333 w 8058448"/>
              <a:gd name="connsiteY2" fmla="*/ 1164739 h 1781453"/>
              <a:gd name="connsiteX3" fmla="*/ 55814 w 8058448"/>
              <a:gd name="connsiteY3" fmla="*/ 1781453 h 1781453"/>
              <a:gd name="connsiteX4" fmla="*/ 1294 w 8058448"/>
              <a:gd name="connsiteY4" fmla="*/ 637518 h 1781453"/>
              <a:gd name="connsiteX0" fmla="*/ 1294 w 8134237"/>
              <a:gd name="connsiteY0" fmla="*/ 637518 h 1781453"/>
              <a:gd name="connsiteX1" fmla="*/ 8058448 w 8134237"/>
              <a:gd name="connsiteY1" fmla="*/ 89666 h 1781453"/>
              <a:gd name="connsiteX2" fmla="*/ 8134237 w 8134237"/>
              <a:gd name="connsiteY2" fmla="*/ 1198099 h 1781453"/>
              <a:gd name="connsiteX3" fmla="*/ 55814 w 8134237"/>
              <a:gd name="connsiteY3" fmla="*/ 1781453 h 1781453"/>
              <a:gd name="connsiteX4" fmla="*/ 1294 w 8134237"/>
              <a:gd name="connsiteY4" fmla="*/ 637518 h 1781453"/>
              <a:gd name="connsiteX0" fmla="*/ 1294 w 8134237"/>
              <a:gd name="connsiteY0" fmla="*/ 637518 h 1781453"/>
              <a:gd name="connsiteX1" fmla="*/ 8058448 w 8134237"/>
              <a:gd name="connsiteY1" fmla="*/ 89666 h 1781453"/>
              <a:gd name="connsiteX2" fmla="*/ 8134237 w 8134237"/>
              <a:gd name="connsiteY2" fmla="*/ 1198099 h 1781453"/>
              <a:gd name="connsiteX3" fmla="*/ 55814 w 8134237"/>
              <a:gd name="connsiteY3" fmla="*/ 1781453 h 1781453"/>
              <a:gd name="connsiteX4" fmla="*/ 1294 w 8134237"/>
              <a:gd name="connsiteY4" fmla="*/ 637518 h 1781453"/>
              <a:gd name="connsiteX0" fmla="*/ 0 w 8132943"/>
              <a:gd name="connsiteY0" fmla="*/ 637518 h 1781453"/>
              <a:gd name="connsiteX1" fmla="*/ 8057154 w 8132943"/>
              <a:gd name="connsiteY1" fmla="*/ 89666 h 1781453"/>
              <a:gd name="connsiteX2" fmla="*/ 8132943 w 8132943"/>
              <a:gd name="connsiteY2" fmla="*/ 1198099 h 1781453"/>
              <a:gd name="connsiteX3" fmla="*/ 54520 w 8132943"/>
              <a:gd name="connsiteY3" fmla="*/ 1781453 h 1781453"/>
              <a:gd name="connsiteX4" fmla="*/ 0 w 8132943"/>
              <a:gd name="connsiteY4" fmla="*/ 637518 h 1781453"/>
              <a:gd name="connsiteX0" fmla="*/ 0 w 8132943"/>
              <a:gd name="connsiteY0" fmla="*/ 637518 h 1781453"/>
              <a:gd name="connsiteX1" fmla="*/ 8057154 w 8132943"/>
              <a:gd name="connsiteY1" fmla="*/ 89666 h 1781453"/>
              <a:gd name="connsiteX2" fmla="*/ 8132943 w 8132943"/>
              <a:gd name="connsiteY2" fmla="*/ 1198099 h 1781453"/>
              <a:gd name="connsiteX3" fmla="*/ 54520 w 8132943"/>
              <a:gd name="connsiteY3" fmla="*/ 1781453 h 1781453"/>
              <a:gd name="connsiteX4" fmla="*/ 0 w 8132943"/>
              <a:gd name="connsiteY4" fmla="*/ 637518 h 1781453"/>
              <a:gd name="connsiteX0" fmla="*/ 0 w 8132943"/>
              <a:gd name="connsiteY0" fmla="*/ 634282 h 1778217"/>
              <a:gd name="connsiteX1" fmla="*/ 8060722 w 8132943"/>
              <a:gd name="connsiteY1" fmla="*/ 89985 h 1778217"/>
              <a:gd name="connsiteX2" fmla="*/ 8132943 w 8132943"/>
              <a:gd name="connsiteY2" fmla="*/ 1194863 h 1778217"/>
              <a:gd name="connsiteX3" fmla="*/ 54520 w 8132943"/>
              <a:gd name="connsiteY3" fmla="*/ 1778217 h 1778217"/>
              <a:gd name="connsiteX4" fmla="*/ 0 w 8132943"/>
              <a:gd name="connsiteY4" fmla="*/ 634282 h 1778217"/>
              <a:gd name="connsiteX0" fmla="*/ 0 w 8132943"/>
              <a:gd name="connsiteY0" fmla="*/ 634282 h 1778217"/>
              <a:gd name="connsiteX1" fmla="*/ 8060722 w 8132943"/>
              <a:gd name="connsiteY1" fmla="*/ 89985 h 1778217"/>
              <a:gd name="connsiteX2" fmla="*/ 8132943 w 8132943"/>
              <a:gd name="connsiteY2" fmla="*/ 1194863 h 1778217"/>
              <a:gd name="connsiteX3" fmla="*/ 54520 w 8132943"/>
              <a:gd name="connsiteY3" fmla="*/ 1778217 h 1778217"/>
              <a:gd name="connsiteX4" fmla="*/ 0 w 8132943"/>
              <a:gd name="connsiteY4" fmla="*/ 634282 h 1778217"/>
              <a:gd name="connsiteX0" fmla="*/ 0 w 8132943"/>
              <a:gd name="connsiteY0" fmla="*/ 637292 h 1781227"/>
              <a:gd name="connsiteX1" fmla="*/ 8053801 w 8132943"/>
              <a:gd name="connsiteY1" fmla="*/ 89688 h 1781227"/>
              <a:gd name="connsiteX2" fmla="*/ 8132943 w 8132943"/>
              <a:gd name="connsiteY2" fmla="*/ 1197873 h 1781227"/>
              <a:gd name="connsiteX3" fmla="*/ 54520 w 8132943"/>
              <a:gd name="connsiteY3" fmla="*/ 1781227 h 1781227"/>
              <a:gd name="connsiteX4" fmla="*/ 0 w 8132943"/>
              <a:gd name="connsiteY4" fmla="*/ 637292 h 1781227"/>
              <a:gd name="connsiteX0" fmla="*/ 0 w 8132943"/>
              <a:gd name="connsiteY0" fmla="*/ 637292 h 1781227"/>
              <a:gd name="connsiteX1" fmla="*/ 8053801 w 8132943"/>
              <a:gd name="connsiteY1" fmla="*/ 89688 h 1781227"/>
              <a:gd name="connsiteX2" fmla="*/ 8132943 w 8132943"/>
              <a:gd name="connsiteY2" fmla="*/ 1197873 h 1781227"/>
              <a:gd name="connsiteX3" fmla="*/ 54520 w 8132943"/>
              <a:gd name="connsiteY3" fmla="*/ 1781227 h 1781227"/>
              <a:gd name="connsiteX4" fmla="*/ 0 w 8132943"/>
              <a:gd name="connsiteY4" fmla="*/ 637292 h 1781227"/>
              <a:gd name="connsiteX0" fmla="*/ 0 w 8132943"/>
              <a:gd name="connsiteY0" fmla="*/ 637292 h 1781227"/>
              <a:gd name="connsiteX1" fmla="*/ 8053801 w 8132943"/>
              <a:gd name="connsiteY1" fmla="*/ 89689 h 1781227"/>
              <a:gd name="connsiteX2" fmla="*/ 8132943 w 8132943"/>
              <a:gd name="connsiteY2" fmla="*/ 1197873 h 1781227"/>
              <a:gd name="connsiteX3" fmla="*/ 54520 w 8132943"/>
              <a:gd name="connsiteY3" fmla="*/ 1781227 h 1781227"/>
              <a:gd name="connsiteX4" fmla="*/ 0 w 8132943"/>
              <a:gd name="connsiteY4" fmla="*/ 637292 h 1781227"/>
              <a:gd name="connsiteX0" fmla="*/ 0 w 8132943"/>
              <a:gd name="connsiteY0" fmla="*/ 637815 h 1781750"/>
              <a:gd name="connsiteX1" fmla="*/ 8061608 w 8132943"/>
              <a:gd name="connsiteY1" fmla="*/ 89636 h 1781750"/>
              <a:gd name="connsiteX2" fmla="*/ 8132943 w 8132943"/>
              <a:gd name="connsiteY2" fmla="*/ 1198396 h 1781750"/>
              <a:gd name="connsiteX3" fmla="*/ 54520 w 8132943"/>
              <a:gd name="connsiteY3" fmla="*/ 1781750 h 1781750"/>
              <a:gd name="connsiteX4" fmla="*/ 0 w 8132943"/>
              <a:gd name="connsiteY4" fmla="*/ 637815 h 1781750"/>
              <a:gd name="connsiteX0" fmla="*/ 0 w 8063164"/>
              <a:gd name="connsiteY0" fmla="*/ 637815 h 1781750"/>
              <a:gd name="connsiteX1" fmla="*/ 8061608 w 8063164"/>
              <a:gd name="connsiteY1" fmla="*/ 89636 h 1781750"/>
              <a:gd name="connsiteX2" fmla="*/ 8031429 w 8063164"/>
              <a:gd name="connsiteY2" fmla="*/ 1205878 h 1781750"/>
              <a:gd name="connsiteX3" fmla="*/ 54520 w 8063164"/>
              <a:gd name="connsiteY3" fmla="*/ 1781750 h 1781750"/>
              <a:gd name="connsiteX4" fmla="*/ 0 w 8063164"/>
              <a:gd name="connsiteY4" fmla="*/ 637815 h 1781750"/>
              <a:gd name="connsiteX0" fmla="*/ 0 w 8072736"/>
              <a:gd name="connsiteY0" fmla="*/ 637815 h 1781750"/>
              <a:gd name="connsiteX1" fmla="*/ 8061608 w 8072736"/>
              <a:gd name="connsiteY1" fmla="*/ 89636 h 1781750"/>
              <a:gd name="connsiteX2" fmla="*/ 8031429 w 8072736"/>
              <a:gd name="connsiteY2" fmla="*/ 1205878 h 1781750"/>
              <a:gd name="connsiteX3" fmla="*/ 54520 w 8072736"/>
              <a:gd name="connsiteY3" fmla="*/ 1781750 h 1781750"/>
              <a:gd name="connsiteX4" fmla="*/ 0 w 8072736"/>
              <a:gd name="connsiteY4" fmla="*/ 637815 h 1781750"/>
              <a:gd name="connsiteX0" fmla="*/ 0 w 8126397"/>
              <a:gd name="connsiteY0" fmla="*/ 637815 h 1781750"/>
              <a:gd name="connsiteX1" fmla="*/ 8061608 w 8126397"/>
              <a:gd name="connsiteY1" fmla="*/ 89636 h 1781750"/>
              <a:gd name="connsiteX2" fmla="*/ 8109517 w 8126397"/>
              <a:gd name="connsiteY2" fmla="*/ 1200123 h 1781750"/>
              <a:gd name="connsiteX3" fmla="*/ 54520 w 8126397"/>
              <a:gd name="connsiteY3" fmla="*/ 1781750 h 1781750"/>
              <a:gd name="connsiteX4" fmla="*/ 0 w 8126397"/>
              <a:gd name="connsiteY4" fmla="*/ 637815 h 1781750"/>
              <a:gd name="connsiteX0" fmla="*/ 0 w 8109517"/>
              <a:gd name="connsiteY0" fmla="*/ 637815 h 1781750"/>
              <a:gd name="connsiteX1" fmla="*/ 8061608 w 8109517"/>
              <a:gd name="connsiteY1" fmla="*/ 89636 h 1781750"/>
              <a:gd name="connsiteX2" fmla="*/ 8109517 w 8109517"/>
              <a:gd name="connsiteY2" fmla="*/ 1200123 h 1781750"/>
              <a:gd name="connsiteX3" fmla="*/ 54520 w 8109517"/>
              <a:gd name="connsiteY3" fmla="*/ 1781750 h 1781750"/>
              <a:gd name="connsiteX4" fmla="*/ 0 w 8109517"/>
              <a:gd name="connsiteY4" fmla="*/ 637815 h 1781750"/>
              <a:gd name="connsiteX0" fmla="*/ 0 w 8109517"/>
              <a:gd name="connsiteY0" fmla="*/ 637815 h 1781750"/>
              <a:gd name="connsiteX1" fmla="*/ 8061608 w 8109517"/>
              <a:gd name="connsiteY1" fmla="*/ 89636 h 1781750"/>
              <a:gd name="connsiteX2" fmla="*/ 8109517 w 8109517"/>
              <a:gd name="connsiteY2" fmla="*/ 1200123 h 1781750"/>
              <a:gd name="connsiteX3" fmla="*/ 54520 w 8109517"/>
              <a:gd name="connsiteY3" fmla="*/ 1781750 h 1781750"/>
              <a:gd name="connsiteX4" fmla="*/ 0 w 8109517"/>
              <a:gd name="connsiteY4" fmla="*/ 637815 h 1781750"/>
              <a:gd name="connsiteX0" fmla="*/ 0 w 8109517"/>
              <a:gd name="connsiteY0" fmla="*/ 637815 h 1781750"/>
              <a:gd name="connsiteX1" fmla="*/ 8061608 w 8109517"/>
              <a:gd name="connsiteY1" fmla="*/ 89637 h 1781750"/>
              <a:gd name="connsiteX2" fmla="*/ 8109517 w 8109517"/>
              <a:gd name="connsiteY2" fmla="*/ 1200123 h 1781750"/>
              <a:gd name="connsiteX3" fmla="*/ 54520 w 8109517"/>
              <a:gd name="connsiteY3" fmla="*/ 1781750 h 1781750"/>
              <a:gd name="connsiteX4" fmla="*/ 0 w 8109517"/>
              <a:gd name="connsiteY4" fmla="*/ 637815 h 1781750"/>
              <a:gd name="connsiteX0" fmla="*/ 0 w 8109517"/>
              <a:gd name="connsiteY0" fmla="*/ 637815 h 1781750"/>
              <a:gd name="connsiteX1" fmla="*/ 8061608 w 8109517"/>
              <a:gd name="connsiteY1" fmla="*/ 89637 h 1781750"/>
              <a:gd name="connsiteX2" fmla="*/ 8109517 w 8109517"/>
              <a:gd name="connsiteY2" fmla="*/ 1200123 h 1781750"/>
              <a:gd name="connsiteX3" fmla="*/ 54520 w 8109517"/>
              <a:gd name="connsiteY3" fmla="*/ 1781750 h 1781750"/>
              <a:gd name="connsiteX4" fmla="*/ 0 w 8109517"/>
              <a:gd name="connsiteY4" fmla="*/ 637815 h 1781750"/>
              <a:gd name="connsiteX0" fmla="*/ 0 w 8109517"/>
              <a:gd name="connsiteY0" fmla="*/ 637815 h 1781750"/>
              <a:gd name="connsiteX1" fmla="*/ 8061608 w 8109517"/>
              <a:gd name="connsiteY1" fmla="*/ 89637 h 1781750"/>
              <a:gd name="connsiteX2" fmla="*/ 8109517 w 8109517"/>
              <a:gd name="connsiteY2" fmla="*/ 1200123 h 1781750"/>
              <a:gd name="connsiteX3" fmla="*/ 54520 w 8109517"/>
              <a:gd name="connsiteY3" fmla="*/ 1781750 h 1781750"/>
              <a:gd name="connsiteX4" fmla="*/ 0 w 8109517"/>
              <a:gd name="connsiteY4" fmla="*/ 637815 h 1781750"/>
              <a:gd name="connsiteX0" fmla="*/ 0 w 8109517"/>
              <a:gd name="connsiteY0" fmla="*/ 638128 h 1782063"/>
              <a:gd name="connsiteX1" fmla="*/ 8014472 w 8109517"/>
              <a:gd name="connsiteY1" fmla="*/ 89606 h 1782063"/>
              <a:gd name="connsiteX2" fmla="*/ 8109517 w 8109517"/>
              <a:gd name="connsiteY2" fmla="*/ 1200436 h 1782063"/>
              <a:gd name="connsiteX3" fmla="*/ 54520 w 8109517"/>
              <a:gd name="connsiteY3" fmla="*/ 1782063 h 1782063"/>
              <a:gd name="connsiteX4" fmla="*/ 0 w 8109517"/>
              <a:gd name="connsiteY4" fmla="*/ 638128 h 1782063"/>
              <a:gd name="connsiteX0" fmla="*/ 0 w 8109517"/>
              <a:gd name="connsiteY0" fmla="*/ 638128 h 1782063"/>
              <a:gd name="connsiteX1" fmla="*/ 8014472 w 8109517"/>
              <a:gd name="connsiteY1" fmla="*/ 89607 h 1782063"/>
              <a:gd name="connsiteX2" fmla="*/ 8109517 w 8109517"/>
              <a:gd name="connsiteY2" fmla="*/ 1200436 h 1782063"/>
              <a:gd name="connsiteX3" fmla="*/ 54520 w 8109517"/>
              <a:gd name="connsiteY3" fmla="*/ 1782063 h 1782063"/>
              <a:gd name="connsiteX4" fmla="*/ 0 w 8109517"/>
              <a:gd name="connsiteY4" fmla="*/ 638128 h 1782063"/>
              <a:gd name="connsiteX0" fmla="*/ 0 w 8109517"/>
              <a:gd name="connsiteY0" fmla="*/ 644293 h 1788228"/>
              <a:gd name="connsiteX1" fmla="*/ 8054470 w 8109517"/>
              <a:gd name="connsiteY1" fmla="*/ 89006 h 1788228"/>
              <a:gd name="connsiteX2" fmla="*/ 8109517 w 8109517"/>
              <a:gd name="connsiteY2" fmla="*/ 1206601 h 1788228"/>
              <a:gd name="connsiteX3" fmla="*/ 54520 w 8109517"/>
              <a:gd name="connsiteY3" fmla="*/ 1788228 h 1788228"/>
              <a:gd name="connsiteX4" fmla="*/ 0 w 8109517"/>
              <a:gd name="connsiteY4" fmla="*/ 644293 h 1788228"/>
              <a:gd name="connsiteX0" fmla="*/ 0 w 8109517"/>
              <a:gd name="connsiteY0" fmla="*/ 644293 h 1788228"/>
              <a:gd name="connsiteX1" fmla="*/ 8054470 w 8109517"/>
              <a:gd name="connsiteY1" fmla="*/ 89006 h 1788228"/>
              <a:gd name="connsiteX2" fmla="*/ 8109517 w 8109517"/>
              <a:gd name="connsiteY2" fmla="*/ 1206601 h 1788228"/>
              <a:gd name="connsiteX3" fmla="*/ 54520 w 8109517"/>
              <a:gd name="connsiteY3" fmla="*/ 1788228 h 1788228"/>
              <a:gd name="connsiteX4" fmla="*/ 0 w 8109517"/>
              <a:gd name="connsiteY4" fmla="*/ 644293 h 1788228"/>
              <a:gd name="connsiteX0" fmla="*/ 0 w 8109517"/>
              <a:gd name="connsiteY0" fmla="*/ 644293 h 1788228"/>
              <a:gd name="connsiteX1" fmla="*/ 8054470 w 8109517"/>
              <a:gd name="connsiteY1" fmla="*/ 89006 h 1788228"/>
              <a:gd name="connsiteX2" fmla="*/ 8109517 w 8109517"/>
              <a:gd name="connsiteY2" fmla="*/ 1206601 h 1788228"/>
              <a:gd name="connsiteX3" fmla="*/ 54520 w 8109517"/>
              <a:gd name="connsiteY3" fmla="*/ 1788228 h 1788228"/>
              <a:gd name="connsiteX4" fmla="*/ 0 w 8109517"/>
              <a:gd name="connsiteY4" fmla="*/ 644293 h 1788228"/>
              <a:gd name="connsiteX0" fmla="*/ 0 w 8109517"/>
              <a:gd name="connsiteY0" fmla="*/ 644293 h 1788228"/>
              <a:gd name="connsiteX1" fmla="*/ 8054470 w 8109517"/>
              <a:gd name="connsiteY1" fmla="*/ 89006 h 1788228"/>
              <a:gd name="connsiteX2" fmla="*/ 8109517 w 8109517"/>
              <a:gd name="connsiteY2" fmla="*/ 1206601 h 1788228"/>
              <a:gd name="connsiteX3" fmla="*/ 54520 w 8109517"/>
              <a:gd name="connsiteY3" fmla="*/ 1788228 h 1788228"/>
              <a:gd name="connsiteX4" fmla="*/ 0 w 8109517"/>
              <a:gd name="connsiteY4" fmla="*/ 644293 h 1788228"/>
              <a:gd name="connsiteX0" fmla="*/ 0 w 8109517"/>
              <a:gd name="connsiteY0" fmla="*/ 644293 h 1788228"/>
              <a:gd name="connsiteX1" fmla="*/ 8054470 w 8109517"/>
              <a:gd name="connsiteY1" fmla="*/ 89006 h 1788228"/>
              <a:gd name="connsiteX2" fmla="*/ 8109517 w 8109517"/>
              <a:gd name="connsiteY2" fmla="*/ 1206601 h 1788228"/>
              <a:gd name="connsiteX3" fmla="*/ 54520 w 8109517"/>
              <a:gd name="connsiteY3" fmla="*/ 1788228 h 1788228"/>
              <a:gd name="connsiteX4" fmla="*/ 0 w 8109517"/>
              <a:gd name="connsiteY4" fmla="*/ 644293 h 1788228"/>
              <a:gd name="connsiteX0" fmla="*/ 0 w 8109517"/>
              <a:gd name="connsiteY0" fmla="*/ 644293 h 1788228"/>
              <a:gd name="connsiteX1" fmla="*/ 8054470 w 8109517"/>
              <a:gd name="connsiteY1" fmla="*/ 89006 h 1788228"/>
              <a:gd name="connsiteX2" fmla="*/ 8109517 w 8109517"/>
              <a:gd name="connsiteY2" fmla="*/ 1206602 h 1788228"/>
              <a:gd name="connsiteX3" fmla="*/ 54520 w 8109517"/>
              <a:gd name="connsiteY3" fmla="*/ 1788228 h 1788228"/>
              <a:gd name="connsiteX4" fmla="*/ 0 w 8109517"/>
              <a:gd name="connsiteY4" fmla="*/ 644293 h 1788228"/>
              <a:gd name="connsiteX0" fmla="*/ 0 w 8116654"/>
              <a:gd name="connsiteY0" fmla="*/ 644293 h 1788228"/>
              <a:gd name="connsiteX1" fmla="*/ 8054470 w 8116654"/>
              <a:gd name="connsiteY1" fmla="*/ 89006 h 1788228"/>
              <a:gd name="connsiteX2" fmla="*/ 8116654 w 8116654"/>
              <a:gd name="connsiteY2" fmla="*/ 1213712 h 1788228"/>
              <a:gd name="connsiteX3" fmla="*/ 54520 w 8116654"/>
              <a:gd name="connsiteY3" fmla="*/ 1788228 h 1788228"/>
              <a:gd name="connsiteX4" fmla="*/ 0 w 8116654"/>
              <a:gd name="connsiteY4" fmla="*/ 644293 h 1788228"/>
              <a:gd name="connsiteX0" fmla="*/ 0 w 8116654"/>
              <a:gd name="connsiteY0" fmla="*/ 644293 h 1788228"/>
              <a:gd name="connsiteX1" fmla="*/ 8054470 w 8116654"/>
              <a:gd name="connsiteY1" fmla="*/ 89006 h 1788228"/>
              <a:gd name="connsiteX2" fmla="*/ 8116654 w 8116654"/>
              <a:gd name="connsiteY2" fmla="*/ 1213712 h 1788228"/>
              <a:gd name="connsiteX3" fmla="*/ 54520 w 8116654"/>
              <a:gd name="connsiteY3" fmla="*/ 1788228 h 1788228"/>
              <a:gd name="connsiteX4" fmla="*/ 0 w 8116654"/>
              <a:gd name="connsiteY4" fmla="*/ 644293 h 1788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6654" h="1788228">
                <a:moveTo>
                  <a:pt x="0" y="644293"/>
                </a:moveTo>
                <a:cubicBezTo>
                  <a:pt x="5046132" y="496730"/>
                  <a:pt x="3959599" y="-254495"/>
                  <a:pt x="8054470" y="89006"/>
                </a:cubicBezTo>
                <a:cubicBezTo>
                  <a:pt x="8112095" y="1088482"/>
                  <a:pt x="8069023" y="362445"/>
                  <a:pt x="8116654" y="1213712"/>
                </a:cubicBezTo>
                <a:lnTo>
                  <a:pt x="54520" y="1788228"/>
                </a:lnTo>
                <a:cubicBezTo>
                  <a:pt x="37587" y="1381828"/>
                  <a:pt x="21559" y="1191113"/>
                  <a:pt x="0" y="644293"/>
                </a:cubicBezTo>
                <a:close/>
              </a:path>
            </a:pathLst>
          </a:custGeom>
          <a:solidFill>
            <a:srgbClr val="319CC0"/>
          </a:solidFill>
          <a:ln w="19050">
            <a:solidFill>
              <a:srgbClr val="319C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Title Placeholder 1"/>
          <p:cNvSpPr>
            <a:spLocks noGrp="1"/>
          </p:cNvSpPr>
          <p:nvPr userDrawn="1">
            <p:ph type="title"/>
          </p:nvPr>
        </p:nvSpPr>
        <p:spPr>
          <a:xfrm>
            <a:off x="838200" y="73291"/>
            <a:ext cx="10515600" cy="1325563"/>
          </a:xfrm>
          <a:prstGeom prst="rect">
            <a:avLst/>
          </a:prstGeom>
          <a:ln>
            <a:noFill/>
          </a:ln>
        </p:spPr>
        <p:txBody>
          <a:bodyPr vert="horz" lIns="0" tIns="45720" rIns="91440" bIns="45720" rtlCol="0" anchor="ctr">
            <a:normAutofit/>
          </a:bodyPr>
          <a:lstStyle/>
          <a:p>
            <a:r>
              <a:rPr lang="en-US"/>
              <a:t>Click to edit Master title style</a:t>
            </a:r>
            <a:endParaRPr lang="en-US" dirty="0"/>
          </a:p>
        </p:txBody>
      </p:sp>
      <p:pic>
        <p:nvPicPr>
          <p:cNvPr id="8" name="Pictur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16137" y="6236126"/>
            <a:ext cx="1718336" cy="469924"/>
          </a:xfrm>
          <a:prstGeom prst="rect">
            <a:avLst/>
          </a:prstGeom>
        </p:spPr>
      </p:pic>
    </p:spTree>
    <p:extLst>
      <p:ext uri="{BB962C8B-B14F-4D97-AF65-F5344CB8AC3E}">
        <p14:creationId xmlns:p14="http://schemas.microsoft.com/office/powerpoint/2010/main" val="347753585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hf sldNum="0" hdr="0" ftr="0"/>
  <p:txStyles>
    <p:titleStyle>
      <a:lvl1pPr algn="l" defTabSz="685800" rtl="0" eaLnBrk="1" latinLnBrk="0" hangingPunct="1">
        <a:lnSpc>
          <a:spcPct val="90000"/>
        </a:lnSpc>
        <a:spcBef>
          <a:spcPct val="0"/>
        </a:spcBef>
        <a:buNone/>
        <a:defRPr sz="3300" b="1" kern="1200">
          <a:solidFill>
            <a:schemeClr val="bg1"/>
          </a:solidFill>
          <a:latin typeface="Swis721 BT" panose="020B0504020202020204" pitchFamily="34" charset="0"/>
          <a:ea typeface="+mj-ea"/>
          <a:cs typeface="+mj-cs"/>
        </a:defRPr>
      </a:lvl1pPr>
    </p:titleStyle>
    <p:bodyStyle>
      <a:lvl1pPr marL="257175" indent="-257175" algn="l" defTabSz="685800" rtl="0" eaLnBrk="1" latinLnBrk="0" hangingPunct="1">
        <a:lnSpc>
          <a:spcPct val="90000"/>
        </a:lnSpc>
        <a:spcBef>
          <a:spcPts val="750"/>
        </a:spcBef>
        <a:buClr>
          <a:srgbClr val="319CC0"/>
        </a:buClr>
        <a:buSzPct val="85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06413" indent="-247650" algn="l" defTabSz="685800" rtl="0" eaLnBrk="1" latinLnBrk="0" hangingPunct="1">
        <a:lnSpc>
          <a:spcPct val="90000"/>
        </a:lnSpc>
        <a:spcBef>
          <a:spcPts val="375"/>
        </a:spcBef>
        <a:buClr>
          <a:schemeClr val="accent6"/>
        </a:buClr>
        <a:buSzPct val="80000"/>
        <a:buFont typeface="Wingdings" panose="05000000000000000000" pitchFamily="2" charset="2"/>
        <a:buChar char="§"/>
        <a:defRPr sz="2000" kern="1200">
          <a:solidFill>
            <a:schemeClr val="accent1"/>
          </a:solidFill>
          <a:latin typeface="Arial" panose="020B0604020202020204" pitchFamily="34" charset="0"/>
          <a:ea typeface="+mn-ea"/>
          <a:cs typeface="Arial" panose="020B0604020202020204" pitchFamily="34" charset="0"/>
        </a:defRPr>
      </a:lvl2pPr>
      <a:lvl3pPr marL="719138" indent="-212725" algn="l" defTabSz="685800" rtl="0" eaLnBrk="1" latinLnBrk="0" hangingPunct="1">
        <a:lnSpc>
          <a:spcPct val="90000"/>
        </a:lnSpc>
        <a:spcBef>
          <a:spcPts val="375"/>
        </a:spcBef>
        <a:buClr>
          <a:srgbClr val="319CC0"/>
        </a:buClr>
        <a:buFont typeface="Arial" panose="020B0604020202020204" pitchFamily="34" charset="0"/>
        <a:buChar char="•"/>
        <a:defRPr sz="1800" kern="1200">
          <a:solidFill>
            <a:schemeClr val="accent6"/>
          </a:solidFill>
          <a:latin typeface="Arial" panose="020B0604020202020204" pitchFamily="34" charset="0"/>
          <a:ea typeface="+mn-ea"/>
          <a:cs typeface="Arial" panose="020B0604020202020204" pitchFamily="34" charset="0"/>
        </a:defRPr>
      </a:lvl3pPr>
      <a:lvl4pPr marL="985838" indent="-2222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rgbClr val="1A2871"/>
          </a:solidFill>
          <a:latin typeface="Arial" panose="020B0604020202020204" pitchFamily="34" charset="0"/>
          <a:ea typeface="+mn-ea"/>
          <a:cs typeface="Arial" panose="020B0604020202020204" pitchFamily="34" charset="0"/>
        </a:defRPr>
      </a:lvl4pPr>
      <a:lvl5pPr marL="1225550" indent="-204788"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newppexpansion@gmail.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Community Update</a:t>
            </a:r>
          </a:p>
        </p:txBody>
      </p:sp>
      <p:sp>
        <p:nvSpPr>
          <p:cNvPr id="3" name="Subtitle 2"/>
          <p:cNvSpPr>
            <a:spLocks noGrp="1"/>
          </p:cNvSpPr>
          <p:nvPr>
            <p:ph type="subTitle" idx="1"/>
          </p:nvPr>
        </p:nvSpPr>
        <p:spPr/>
        <p:txBody>
          <a:bodyPr>
            <a:normAutofit/>
          </a:bodyPr>
          <a:lstStyle/>
          <a:p>
            <a:r>
              <a:rPr lang="en-US" sz="2800" dirty="0"/>
              <a:t>Fall 2019</a:t>
            </a:r>
          </a:p>
        </p:txBody>
      </p:sp>
    </p:spTree>
    <p:extLst>
      <p:ext uri="{BB962C8B-B14F-4D97-AF65-F5344CB8AC3E}">
        <p14:creationId xmlns:p14="http://schemas.microsoft.com/office/powerpoint/2010/main" val="1189416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1353800" cy="1325563"/>
          </a:xfrm>
        </p:spPr>
        <p:txBody>
          <a:bodyPr>
            <a:normAutofit/>
          </a:bodyPr>
          <a:lstStyle/>
          <a:p>
            <a:r>
              <a:rPr lang="en-US" sz="4000" dirty="0">
                <a:latin typeface="Arial" panose="020B0604020202020204" pitchFamily="34" charset="0"/>
                <a:cs typeface="Arial" panose="020B0604020202020204" pitchFamily="34" charset="0"/>
              </a:rPr>
              <a:t>Pipeline in Tunnel under Lake Houston Parkway</a:t>
            </a:r>
          </a:p>
        </p:txBody>
      </p:sp>
      <p:pic>
        <p:nvPicPr>
          <p:cNvPr id="10" name="Picture 9">
            <a:extLst>
              <a:ext uri="{FF2B5EF4-FFF2-40B4-BE49-F238E27FC236}">
                <a16:creationId xmlns:a16="http://schemas.microsoft.com/office/drawing/2014/main" id="{DF468436-4653-4C68-8D16-80AA8C7D8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022" y="1670050"/>
            <a:ext cx="9578340" cy="4263390"/>
          </a:xfrm>
          <a:prstGeom prst="rect">
            <a:avLst/>
          </a:prstGeom>
        </p:spPr>
      </p:pic>
    </p:spTree>
    <p:extLst>
      <p:ext uri="{BB962C8B-B14F-4D97-AF65-F5344CB8AC3E}">
        <p14:creationId xmlns:p14="http://schemas.microsoft.com/office/powerpoint/2010/main" val="2689139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E776C-915A-4962-8906-9A46A4FE9514}"/>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Work on Intake Pump Station</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611"/>
          <a:stretch/>
        </p:blipFill>
        <p:spPr>
          <a:xfrm>
            <a:off x="1716376" y="1506510"/>
            <a:ext cx="8199618" cy="5269043"/>
          </a:xfrm>
        </p:spPr>
      </p:pic>
    </p:spTree>
    <p:extLst>
      <p:ext uri="{BB962C8B-B14F-4D97-AF65-F5344CB8AC3E}">
        <p14:creationId xmlns:p14="http://schemas.microsoft.com/office/powerpoint/2010/main" val="3140351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57DB-734A-43CC-BA31-2A3E5875A81C}"/>
              </a:ext>
            </a:extLst>
          </p:cNvPr>
          <p:cNvSpPr>
            <a:spLocks noGrp="1"/>
          </p:cNvSpPr>
          <p:nvPr>
            <p:ph type="title"/>
          </p:nvPr>
        </p:nvSpPr>
        <p:spPr>
          <a:xfrm>
            <a:off x="842010" y="177641"/>
            <a:ext cx="10515600" cy="1325563"/>
          </a:xfrm>
        </p:spPr>
        <p:txBody>
          <a:bodyPr>
            <a:normAutofit/>
          </a:bodyPr>
          <a:lstStyle/>
          <a:p>
            <a:r>
              <a:rPr lang="en-US" sz="4000" dirty="0">
                <a:latin typeface="Arial" panose="020B0604020202020204" pitchFamily="34" charset="0"/>
                <a:cs typeface="Arial" panose="020B0604020202020204" pitchFamily="34" charset="0"/>
              </a:rPr>
              <a:t>Lake Houston Intake Pump Station</a:t>
            </a:r>
            <a:br>
              <a:rPr lang="en-US" dirty="0"/>
            </a:br>
            <a:endParaRPr lang="en-US" dirty="0"/>
          </a:p>
        </p:txBody>
      </p:sp>
      <p:pic>
        <p:nvPicPr>
          <p:cNvPr id="6" name="Picture 5" descr="A wooden boat in a body of water&#10;&#10;Description generated with high confidence">
            <a:extLst>
              <a:ext uri="{FF2B5EF4-FFF2-40B4-BE49-F238E27FC236}">
                <a16:creationId xmlns:a16="http://schemas.microsoft.com/office/drawing/2014/main" id="{4C9B1E09-9701-40D2-8F30-F533C63D802D}"/>
              </a:ext>
            </a:extLst>
          </p:cNvPr>
          <p:cNvPicPr>
            <a:picLocks noChangeAspect="1"/>
          </p:cNvPicPr>
          <p:nvPr/>
        </p:nvPicPr>
        <p:blipFill>
          <a:blip r:embed="rId3"/>
          <a:stretch>
            <a:fillRect/>
          </a:stretch>
        </p:blipFill>
        <p:spPr>
          <a:xfrm>
            <a:off x="728951" y="1602806"/>
            <a:ext cx="4106263" cy="5077553"/>
          </a:xfrm>
          <a:prstGeom prst="rect">
            <a:avLst/>
          </a:prstGeom>
        </p:spPr>
      </p:pic>
      <p:pic>
        <p:nvPicPr>
          <p:cNvPr id="7" name="Picture 6" descr="A group of people in a boat on a body of water&#10;&#10;Description generated with very high confidence">
            <a:extLst>
              <a:ext uri="{FF2B5EF4-FFF2-40B4-BE49-F238E27FC236}">
                <a16:creationId xmlns:a16="http://schemas.microsoft.com/office/drawing/2014/main" id="{21CEC3FB-0BAF-46A1-9AB8-D16FC42B2002}"/>
              </a:ext>
            </a:extLst>
          </p:cNvPr>
          <p:cNvPicPr>
            <a:picLocks noChangeAspect="1"/>
          </p:cNvPicPr>
          <p:nvPr/>
        </p:nvPicPr>
        <p:blipFill>
          <a:blip r:embed="rId4"/>
          <a:stretch>
            <a:fillRect/>
          </a:stretch>
        </p:blipFill>
        <p:spPr>
          <a:xfrm>
            <a:off x="5438933" y="1686756"/>
            <a:ext cx="5547342" cy="4211610"/>
          </a:xfrm>
          <a:prstGeom prst="rect">
            <a:avLst/>
          </a:prstGeom>
        </p:spPr>
      </p:pic>
    </p:spTree>
    <p:extLst>
      <p:ext uri="{BB962C8B-B14F-4D97-AF65-F5344CB8AC3E}">
        <p14:creationId xmlns:p14="http://schemas.microsoft.com/office/powerpoint/2010/main" val="2685128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Driving of Pump Can Steel Casings</a:t>
            </a:r>
          </a:p>
        </p:txBody>
      </p:sp>
      <p:pic>
        <p:nvPicPr>
          <p:cNvPr id="8" name="Picture 7" descr="A picture containing sky, outdoor, building, ground&#10;&#10;Description generated with very high confidence">
            <a:extLst>
              <a:ext uri="{FF2B5EF4-FFF2-40B4-BE49-F238E27FC236}">
                <a16:creationId xmlns:a16="http://schemas.microsoft.com/office/drawing/2014/main" id="{4DF118DF-13CE-447D-816E-689A23A552E2}"/>
              </a:ext>
            </a:extLst>
          </p:cNvPr>
          <p:cNvPicPr>
            <a:picLocks noChangeAspect="1"/>
          </p:cNvPicPr>
          <p:nvPr/>
        </p:nvPicPr>
        <p:blipFill rotWithShape="1">
          <a:blip r:embed="rId3"/>
          <a:srcRect t="25001" r="-4" b="-4"/>
          <a:stretch/>
        </p:blipFill>
        <p:spPr>
          <a:xfrm>
            <a:off x="1754325" y="2097029"/>
            <a:ext cx="3342307" cy="3342307"/>
          </a:xfrm>
          <a:prstGeom prst="rect">
            <a:avLst/>
          </a:prstGeom>
        </p:spPr>
      </p:pic>
      <p:pic>
        <p:nvPicPr>
          <p:cNvPr id="9" name="Picture 8" descr="A group of people standing next to a clock tower&#10;&#10;Description generated with high confidence">
            <a:extLst>
              <a:ext uri="{FF2B5EF4-FFF2-40B4-BE49-F238E27FC236}">
                <a16:creationId xmlns:a16="http://schemas.microsoft.com/office/drawing/2014/main" id="{F226B59D-7C7C-45A2-A25B-0452FC44F451}"/>
              </a:ext>
            </a:extLst>
          </p:cNvPr>
          <p:cNvPicPr>
            <a:picLocks noChangeAspect="1"/>
          </p:cNvPicPr>
          <p:nvPr/>
        </p:nvPicPr>
        <p:blipFill rotWithShape="1">
          <a:blip r:embed="rId4"/>
          <a:srcRect l="1" t="36050" r="-794" b="4"/>
          <a:stretch/>
        </p:blipFill>
        <p:spPr>
          <a:xfrm>
            <a:off x="5889862" y="1686756"/>
            <a:ext cx="4670708" cy="3950968"/>
          </a:xfrm>
          <a:prstGeom prst="rect">
            <a:avLst/>
          </a:prstGeom>
        </p:spPr>
      </p:pic>
    </p:spTree>
    <p:extLst>
      <p:ext uri="{BB962C8B-B14F-4D97-AF65-F5344CB8AC3E}">
        <p14:creationId xmlns:p14="http://schemas.microsoft.com/office/powerpoint/2010/main" val="4244938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Plant Site Construction</a:t>
            </a:r>
            <a:endParaRPr lang="en-US" sz="4000" dirty="0">
              <a:solidFill>
                <a:srgbClr val="FFFF0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CEC894BC-B264-4D92-AF64-C9821079EBE3}"/>
              </a:ext>
            </a:extLst>
          </p:cNvPr>
          <p:cNvSpPr>
            <a:spLocks noGrp="1"/>
          </p:cNvSpPr>
          <p:nvPr>
            <p:ph type="sldNum" sz="quarter" idx="4294967295"/>
          </p:nvPr>
        </p:nvSpPr>
        <p:spPr>
          <a:xfrm>
            <a:off x="11420475" y="6423025"/>
            <a:ext cx="771525" cy="365125"/>
          </a:xfrm>
          <a:prstGeom prst="rect">
            <a:avLst/>
          </a:prstGeom>
        </p:spPr>
        <p:txBody>
          <a:bodyPr vert="horz" lIns="91440" tIns="45720" rIns="91440" bIns="45720" rtlCol="0" anchor="ctr">
            <a:normAutofit/>
          </a:bodyPr>
          <a:lstStyle/>
          <a:p>
            <a:pPr algn="r">
              <a:spcAft>
                <a:spcPts val="600"/>
              </a:spcAft>
            </a:pPr>
            <a:fld id="{A8D5DFBD-5759-452D-8FAC-8E68791D2503}" type="slidenum">
              <a:rPr lang="en-US" sz="1200">
                <a:solidFill>
                  <a:schemeClr val="tx1">
                    <a:tint val="75000"/>
                  </a:schemeClr>
                </a:solidFill>
              </a:rPr>
              <a:pPr algn="r">
                <a:spcAft>
                  <a:spcPts val="600"/>
                </a:spcAft>
              </a:pPr>
              <a:t>14</a:t>
            </a:fld>
            <a:endParaRPr lang="en-US" sz="1200">
              <a:solidFill>
                <a:schemeClr val="tx1">
                  <a:tint val="75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377" y="1516349"/>
            <a:ext cx="9496269" cy="5341651"/>
          </a:xfrm>
          <a:prstGeom prst="rect">
            <a:avLst/>
          </a:prstGeom>
        </p:spPr>
      </p:pic>
    </p:spTree>
    <p:extLst>
      <p:ext uri="{BB962C8B-B14F-4D97-AF65-F5344CB8AC3E}">
        <p14:creationId xmlns:p14="http://schemas.microsoft.com/office/powerpoint/2010/main" val="2433136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A9A63-2872-4631-8DD8-D42EDB5E7BFE}"/>
              </a:ext>
            </a:extLst>
          </p:cNvPr>
          <p:cNvSpPr>
            <a:spLocks noGrp="1"/>
          </p:cNvSpPr>
          <p:nvPr>
            <p:ph type="title"/>
          </p:nvPr>
        </p:nvSpPr>
        <p:spPr/>
        <p:txBody>
          <a:bodyPr>
            <a:normAutofit/>
          </a:bodyPr>
          <a:lstStyle/>
          <a:p>
            <a:r>
              <a:rPr lang="en-US" sz="6000" dirty="0">
                <a:latin typeface="Arial" panose="020B0604020202020204" pitchFamily="34" charset="0"/>
                <a:cs typeface="Arial" panose="020B0604020202020204" pitchFamily="34" charset="0"/>
              </a:rPr>
              <a:t>What’s Next</a:t>
            </a:r>
          </a:p>
        </p:txBody>
      </p:sp>
    </p:spTree>
    <p:extLst>
      <p:ext uri="{BB962C8B-B14F-4D97-AF65-F5344CB8AC3E}">
        <p14:creationId xmlns:p14="http://schemas.microsoft.com/office/powerpoint/2010/main" val="247317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8824" y="49428"/>
            <a:ext cx="11000160" cy="1325563"/>
          </a:xfrm>
        </p:spPr>
        <p:txBody>
          <a:bodyPr>
            <a:normAutofit/>
          </a:bodyPr>
          <a:lstStyle/>
          <a:p>
            <a:r>
              <a:rPr lang="en-US" sz="4000" dirty="0">
                <a:latin typeface="Arial" panose="020B0604020202020204" pitchFamily="34" charset="0"/>
                <a:cs typeface="Arial" panose="020B0604020202020204" pitchFamily="34" charset="0"/>
              </a:rPr>
              <a:t>Raw Water Pipeline Installation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794" r="17671"/>
          <a:stretch/>
        </p:blipFill>
        <p:spPr>
          <a:xfrm rot="5400000">
            <a:off x="370120" y="1528537"/>
            <a:ext cx="4905828" cy="514350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4193" t="4139" r="16629"/>
          <a:stretch/>
        </p:blipFill>
        <p:spPr>
          <a:xfrm rot="5400000">
            <a:off x="5301650" y="1872950"/>
            <a:ext cx="4905829" cy="4454677"/>
          </a:xfrm>
          <a:prstGeom prst="rect">
            <a:avLst/>
          </a:prstGeom>
        </p:spPr>
      </p:pic>
    </p:spTree>
    <p:extLst>
      <p:ext uri="{BB962C8B-B14F-4D97-AF65-F5344CB8AC3E}">
        <p14:creationId xmlns:p14="http://schemas.microsoft.com/office/powerpoint/2010/main" val="3626645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B1D7-836E-4037-A9F8-4D5274472DFC}"/>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Intake Pump Station</a:t>
            </a:r>
          </a:p>
        </p:txBody>
      </p:sp>
      <p:pic>
        <p:nvPicPr>
          <p:cNvPr id="5" name="Content Placeholder 4">
            <a:extLst>
              <a:ext uri="{FF2B5EF4-FFF2-40B4-BE49-F238E27FC236}">
                <a16:creationId xmlns:a16="http://schemas.microsoft.com/office/drawing/2014/main" id="{63978DB7-7AF2-479A-8F28-C7EDA5D260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0210" y="1618933"/>
            <a:ext cx="9212580" cy="4162425"/>
          </a:xfrm>
        </p:spPr>
      </p:pic>
    </p:spTree>
    <p:extLst>
      <p:ext uri="{BB962C8B-B14F-4D97-AF65-F5344CB8AC3E}">
        <p14:creationId xmlns:p14="http://schemas.microsoft.com/office/powerpoint/2010/main" val="2771491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Construction at Plant</a:t>
            </a:r>
          </a:p>
        </p:txBody>
      </p:sp>
      <p:sp>
        <p:nvSpPr>
          <p:cNvPr id="3" name="Content Placeholder 2"/>
          <p:cNvSpPr>
            <a:spLocks noGrp="1"/>
          </p:cNvSpPr>
          <p:nvPr>
            <p:ph idx="1"/>
          </p:nvPr>
        </p:nvSpPr>
        <p:spPr/>
        <p:txBody>
          <a:bodyPr/>
          <a:lstStyle/>
          <a:p>
            <a:endParaRPr lang="en-US"/>
          </a:p>
        </p:txBody>
      </p:sp>
      <p:pic>
        <p:nvPicPr>
          <p:cNvPr id="5" name="Picture 9" descr="A picture containing outdoor, sky, ground&#10;&#10;Description generated with very high confidence">
            <a:extLst>
              <a:ext uri="{FF2B5EF4-FFF2-40B4-BE49-F238E27FC236}">
                <a16:creationId xmlns:a16="http://schemas.microsoft.com/office/drawing/2014/main" id="{4D0B6BF2-22A8-48F8-B738-9E39CFE5A3D2}"/>
              </a:ext>
            </a:extLst>
          </p:cNvPr>
          <p:cNvPicPr>
            <a:picLocks noChangeAspect="1"/>
          </p:cNvPicPr>
          <p:nvPr/>
        </p:nvPicPr>
        <p:blipFill>
          <a:blip r:embed="rId3"/>
          <a:stretch>
            <a:fillRect/>
          </a:stretch>
        </p:blipFill>
        <p:spPr>
          <a:xfrm>
            <a:off x="75568" y="1563780"/>
            <a:ext cx="5912153" cy="4452257"/>
          </a:xfrm>
          <a:prstGeom prst="rect">
            <a:avLst/>
          </a:prstGeom>
        </p:spPr>
      </p:pic>
      <p:pic>
        <p:nvPicPr>
          <p:cNvPr id="6" name="Picture 12" descr="A picture containing sky, outdoor&#10;&#10;Description generated with very high confidence">
            <a:extLst>
              <a:ext uri="{FF2B5EF4-FFF2-40B4-BE49-F238E27FC236}">
                <a16:creationId xmlns:a16="http://schemas.microsoft.com/office/drawing/2014/main" id="{CE2D0AED-7751-4B24-978B-F1A71C7C4C43}"/>
              </a:ext>
            </a:extLst>
          </p:cNvPr>
          <p:cNvPicPr>
            <a:picLocks noChangeAspect="1"/>
          </p:cNvPicPr>
          <p:nvPr/>
        </p:nvPicPr>
        <p:blipFill>
          <a:blip r:embed="rId4"/>
          <a:stretch>
            <a:fillRect/>
          </a:stretch>
        </p:blipFill>
        <p:spPr>
          <a:xfrm>
            <a:off x="6074807" y="1563780"/>
            <a:ext cx="5900057" cy="4452257"/>
          </a:xfrm>
          <a:prstGeom prst="rect">
            <a:avLst/>
          </a:prstGeom>
        </p:spPr>
      </p:pic>
    </p:spTree>
    <p:extLst>
      <p:ext uri="{BB962C8B-B14F-4D97-AF65-F5344CB8AC3E}">
        <p14:creationId xmlns:p14="http://schemas.microsoft.com/office/powerpoint/2010/main" val="1739026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Next Steps</a:t>
            </a:r>
          </a:p>
        </p:txBody>
      </p:sp>
      <p:graphicFrame>
        <p:nvGraphicFramePr>
          <p:cNvPr id="4" name="Table 3">
            <a:extLst>
              <a:ext uri="{FF2B5EF4-FFF2-40B4-BE49-F238E27FC236}">
                <a16:creationId xmlns:a16="http://schemas.microsoft.com/office/drawing/2014/main" id="{5F8D4851-1DEC-4AE7-9911-FE249B42B987}"/>
              </a:ext>
            </a:extLst>
          </p:cNvPr>
          <p:cNvGraphicFramePr>
            <a:graphicFrameLocks noGrp="1"/>
          </p:cNvGraphicFramePr>
          <p:nvPr>
            <p:extLst>
              <p:ext uri="{D42A27DB-BD31-4B8C-83A1-F6EECF244321}">
                <p14:modId xmlns:p14="http://schemas.microsoft.com/office/powerpoint/2010/main" val="3436680579"/>
              </p:ext>
            </p:extLst>
          </p:nvPr>
        </p:nvGraphicFramePr>
        <p:xfrm>
          <a:off x="1105593" y="1612192"/>
          <a:ext cx="9685492" cy="4289540"/>
        </p:xfrm>
        <a:graphic>
          <a:graphicData uri="http://schemas.openxmlformats.org/drawingml/2006/table">
            <a:tbl>
              <a:tblPr firstRow="1" bandRow="1">
                <a:tableStyleId>{69012ECD-51FC-41F1-AA8D-1B2483CD663E}</a:tableStyleId>
              </a:tblPr>
              <a:tblGrid>
                <a:gridCol w="4880610">
                  <a:extLst>
                    <a:ext uri="{9D8B030D-6E8A-4147-A177-3AD203B41FA5}">
                      <a16:colId xmlns:a16="http://schemas.microsoft.com/office/drawing/2014/main" val="2602996043"/>
                    </a:ext>
                  </a:extLst>
                </a:gridCol>
                <a:gridCol w="4804882">
                  <a:extLst>
                    <a:ext uri="{9D8B030D-6E8A-4147-A177-3AD203B41FA5}">
                      <a16:colId xmlns:a16="http://schemas.microsoft.com/office/drawing/2014/main" val="4131210440"/>
                    </a:ext>
                  </a:extLst>
                </a:gridCol>
              </a:tblGrid>
              <a:tr h="513643">
                <a:tc>
                  <a:txBody>
                    <a:bodyPr/>
                    <a:lstStyle/>
                    <a:p>
                      <a:r>
                        <a:rPr lang="en-US" sz="2400" dirty="0">
                          <a:latin typeface="Arial" panose="020B0604020202020204" pitchFamily="34" charset="0"/>
                          <a:cs typeface="Arial" panose="020B0604020202020204" pitchFamily="34" charset="0"/>
                        </a:rPr>
                        <a:t>WHAT?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Arial" panose="020B0604020202020204" pitchFamily="34" charset="0"/>
                          <a:cs typeface="Arial" panose="020B0604020202020204" pitchFamily="34" charset="0"/>
                        </a:rPr>
                        <a:t>WHEN?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6100948"/>
                  </a:ext>
                </a:extLst>
              </a:tr>
              <a:tr h="7246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Pipeline Installed West to East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0" dirty="0">
                          <a:solidFill>
                            <a:schemeClr val="tx1"/>
                          </a:solidFill>
                          <a:latin typeface="Arial" panose="020B0604020202020204" pitchFamily="34" charset="0"/>
                          <a:cs typeface="Arial" panose="020B0604020202020204" pitchFamily="34" charset="0"/>
                        </a:rPr>
                        <a:t>March 2018</a:t>
                      </a:r>
                      <a:r>
                        <a:rPr lang="en-US" sz="2400" b="0" baseline="0" dirty="0">
                          <a:solidFill>
                            <a:schemeClr val="tx1"/>
                          </a:solidFill>
                          <a:latin typeface="Arial" panose="020B0604020202020204" pitchFamily="34" charset="0"/>
                          <a:cs typeface="Arial" panose="020B0604020202020204" pitchFamily="34" charset="0"/>
                        </a:rPr>
                        <a:t> - </a:t>
                      </a:r>
                      <a:r>
                        <a:rPr lang="en-US" sz="2400" b="0" dirty="0">
                          <a:solidFill>
                            <a:schemeClr val="tx1"/>
                          </a:solidFill>
                          <a:latin typeface="Arial" panose="020B0604020202020204" pitchFamily="34" charset="0"/>
                          <a:cs typeface="Arial" panose="020B0604020202020204" pitchFamily="34" charset="0"/>
                        </a:rPr>
                        <a:t>January</a:t>
                      </a:r>
                      <a:r>
                        <a:rPr lang="en-US" sz="2400" b="0" baseline="0" dirty="0">
                          <a:solidFill>
                            <a:schemeClr val="tx1"/>
                          </a:solidFill>
                          <a:latin typeface="Arial" panose="020B0604020202020204" pitchFamily="34" charset="0"/>
                          <a:cs typeface="Arial" panose="020B0604020202020204" pitchFamily="34" charset="0"/>
                        </a:rPr>
                        <a:t> 2020</a:t>
                      </a:r>
                      <a:endParaRPr lang="en-US" sz="24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7320176"/>
                  </a:ext>
                </a:extLst>
              </a:tr>
              <a:tr h="70429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aseline="0" dirty="0">
                          <a:latin typeface="Arial" panose="020B0604020202020204" pitchFamily="34" charset="0"/>
                          <a:cs typeface="Arial" panose="020B0604020202020204" pitchFamily="34" charset="0"/>
                        </a:rPr>
                        <a:t>Intake Pump Station at Lake Houston</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i="0" dirty="0">
                          <a:latin typeface="Arial" panose="020B0604020202020204" pitchFamily="34" charset="0"/>
                          <a:cs typeface="Arial" panose="020B0604020202020204" pitchFamily="34" charset="0"/>
                        </a:rPr>
                        <a:t>February</a:t>
                      </a:r>
                      <a:r>
                        <a:rPr lang="en-US" sz="2400" i="0" baseline="0" dirty="0">
                          <a:latin typeface="Arial" panose="020B0604020202020204" pitchFamily="34" charset="0"/>
                          <a:cs typeface="Arial" panose="020B0604020202020204" pitchFamily="34" charset="0"/>
                        </a:rPr>
                        <a:t> 2019 – 2022</a:t>
                      </a:r>
                      <a:endParaRPr lang="en-US" sz="2400" i="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830758"/>
                  </a:ext>
                </a:extLst>
              </a:tr>
              <a:tr h="582402">
                <a:tc>
                  <a:txBody>
                    <a:bodyPr/>
                    <a:lstStyle/>
                    <a:p>
                      <a:r>
                        <a:rPr lang="en-US" sz="2400" dirty="0" err="1">
                          <a:latin typeface="Arial" panose="020B0604020202020204" pitchFamily="34" charset="0"/>
                          <a:cs typeface="Arial" panose="020B0604020202020204" pitchFamily="34" charset="0"/>
                        </a:rPr>
                        <a:t>Ductbank</a:t>
                      </a:r>
                      <a:r>
                        <a:rPr lang="en-US" sz="2400" dirty="0">
                          <a:latin typeface="Arial" panose="020B0604020202020204" pitchFamily="34" charset="0"/>
                          <a:cs typeface="Arial" panose="020B0604020202020204" pitchFamily="34" charset="0"/>
                        </a:rPr>
                        <a:t> Installation and Road Restoration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i="0" dirty="0">
                          <a:latin typeface="Arial" panose="020B0604020202020204" pitchFamily="34" charset="0"/>
                          <a:cs typeface="Arial" panose="020B0604020202020204" pitchFamily="34" charset="0"/>
                        </a:rPr>
                        <a:t>February 2020 – March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2402">
                <a:tc>
                  <a:txBody>
                    <a:bodyPr/>
                    <a:lstStyle/>
                    <a:p>
                      <a:r>
                        <a:rPr lang="en-US" sz="2400" dirty="0">
                          <a:latin typeface="Arial" panose="020B0604020202020204" pitchFamily="34" charset="0"/>
                          <a:cs typeface="Arial" panose="020B0604020202020204" pitchFamily="34" charset="0"/>
                        </a:rPr>
                        <a:t>Plant Construction Site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0" i="0" dirty="0">
                          <a:solidFill>
                            <a:schemeClr val="tx1"/>
                          </a:solidFill>
                          <a:latin typeface="Arial" panose="020B0604020202020204" pitchFamily="34" charset="0"/>
                          <a:cs typeface="Arial" panose="020B0604020202020204" pitchFamily="34" charset="0"/>
                        </a:rPr>
                        <a:t>Ongoing –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82402">
                <a:tc>
                  <a:txBody>
                    <a:bodyPr/>
                    <a:lstStyle/>
                    <a:p>
                      <a:r>
                        <a:rPr lang="en-US" sz="2400" dirty="0">
                          <a:latin typeface="Arial" panose="020B0604020202020204" pitchFamily="34" charset="0"/>
                          <a:cs typeface="Arial" panose="020B0604020202020204" pitchFamily="34" charset="0"/>
                        </a:rPr>
                        <a:t>Beautification (trees, intake pump station)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0" i="0" dirty="0">
                          <a:solidFill>
                            <a:schemeClr val="tx1"/>
                          </a:solidFill>
                          <a:latin typeface="Arial" panose="020B0604020202020204" pitchFamily="34" charset="0"/>
                          <a:cs typeface="Arial" panose="020B0604020202020204" pitchFamily="34" charset="0"/>
                        </a:rPr>
                        <a:t>March 2021</a:t>
                      </a:r>
                      <a:r>
                        <a:rPr lang="en-US" sz="2400" b="0" i="0" baseline="0" dirty="0">
                          <a:solidFill>
                            <a:schemeClr val="tx1"/>
                          </a:solidFill>
                          <a:latin typeface="Arial" panose="020B0604020202020204" pitchFamily="34" charset="0"/>
                          <a:cs typeface="Arial" panose="020B0604020202020204" pitchFamily="34" charset="0"/>
                        </a:rPr>
                        <a:t> – 2022</a:t>
                      </a:r>
                      <a:endParaRPr lang="en-US" sz="2400" b="0" i="0" dirty="0">
                        <a:solidFill>
                          <a:srgbClr val="FF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1949667"/>
                  </a:ext>
                </a:extLst>
              </a:tr>
            </a:tbl>
          </a:graphicData>
        </a:graphic>
      </p:graphicFrame>
    </p:spTree>
    <p:extLst>
      <p:ext uri="{BB962C8B-B14F-4D97-AF65-F5344CB8AC3E}">
        <p14:creationId xmlns:p14="http://schemas.microsoft.com/office/powerpoint/2010/main" val="2808851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Arial" panose="020B0604020202020204" pitchFamily="34" charset="0"/>
                <a:cs typeface="Arial" panose="020B0604020202020204" pitchFamily="34" charset="0"/>
              </a:rPr>
              <a:t>CONTENTS</a:t>
            </a:r>
          </a:p>
        </p:txBody>
      </p:sp>
      <p:graphicFrame>
        <p:nvGraphicFramePr>
          <p:cNvPr id="6" name="Content Placeholder 5">
            <a:extLst>
              <a:ext uri="{FF2B5EF4-FFF2-40B4-BE49-F238E27FC236}">
                <a16:creationId xmlns:a16="http://schemas.microsoft.com/office/drawing/2014/main" id="{0620075D-0E02-4F9D-BBA9-BF7DCF022D1C}"/>
              </a:ext>
            </a:extLst>
          </p:cNvPr>
          <p:cNvGraphicFramePr>
            <a:graphicFrameLocks noGrp="1"/>
          </p:cNvGraphicFramePr>
          <p:nvPr>
            <p:ph idx="1"/>
            <p:extLst>
              <p:ext uri="{D42A27DB-BD31-4B8C-83A1-F6EECF244321}">
                <p14:modId xmlns:p14="http://schemas.microsoft.com/office/powerpoint/2010/main" val="1483831532"/>
              </p:ext>
            </p:extLst>
          </p:nvPr>
        </p:nvGraphicFramePr>
        <p:xfrm>
          <a:off x="652880" y="1713007"/>
          <a:ext cx="9165375" cy="4595430"/>
        </p:xfrm>
        <a:graphic>
          <a:graphicData uri="http://schemas.openxmlformats.org/drawingml/2006/table">
            <a:tbl>
              <a:tblPr>
                <a:tableStyleId>{5C22544A-7EE6-4342-B048-85BDC9FD1C3A}</a:tableStyleId>
              </a:tblPr>
              <a:tblGrid>
                <a:gridCol w="1314342">
                  <a:extLst>
                    <a:ext uri="{9D8B030D-6E8A-4147-A177-3AD203B41FA5}">
                      <a16:colId xmlns:a16="http://schemas.microsoft.com/office/drawing/2014/main" val="2949693346"/>
                    </a:ext>
                  </a:extLst>
                </a:gridCol>
                <a:gridCol w="7851033">
                  <a:extLst>
                    <a:ext uri="{9D8B030D-6E8A-4147-A177-3AD203B41FA5}">
                      <a16:colId xmlns:a16="http://schemas.microsoft.com/office/drawing/2014/main" val="4183974867"/>
                    </a:ext>
                  </a:extLst>
                </a:gridCol>
              </a:tblGrid>
              <a:tr h="919086">
                <a:tc>
                  <a:txBody>
                    <a:bodyPr/>
                    <a:lstStyle/>
                    <a:p>
                      <a:pPr algn="ctr"/>
                      <a:r>
                        <a:rPr lang="en-US" sz="4400" b="1" dirty="0">
                          <a:solidFill>
                            <a:srgbClr val="0070C0"/>
                          </a:solidFill>
                          <a:latin typeface="Arial" panose="020B0604020202020204" pitchFamily="34" charset="0"/>
                          <a:cs typeface="Arial" panose="020B0604020202020204" pitchFamily="34" charset="0"/>
                        </a:rPr>
                        <a:t>1</a:t>
                      </a:r>
                    </a:p>
                  </a:txBody>
                  <a:tcPr marL="106951" marR="106951" marT="53476" marB="53476" anchor="ctr">
                    <a:lnB w="12700" cap="flat" cmpd="sng" algn="ctr">
                      <a:solidFill>
                        <a:schemeClr val="bg1">
                          <a:lumMod val="85000"/>
                        </a:schemeClr>
                      </a:solidFill>
                      <a:prstDash val="solid"/>
                      <a:round/>
                      <a:headEnd type="none" w="med" len="med"/>
                      <a:tailEnd type="none" w="med" len="med"/>
                    </a:lnB>
                  </a:tcPr>
                </a:tc>
                <a:tc>
                  <a:txBody>
                    <a:bodyPr/>
                    <a:lstStyle/>
                    <a:p>
                      <a:r>
                        <a:rPr lang="en-US" sz="3600" dirty="0">
                          <a:solidFill>
                            <a:srgbClr val="0070C0"/>
                          </a:solidFill>
                          <a:latin typeface="Arial" panose="020B0604020202020204" pitchFamily="34" charset="0"/>
                          <a:cs typeface="Arial" panose="020B0604020202020204" pitchFamily="34" charset="0"/>
                        </a:rPr>
                        <a:t>Project</a:t>
                      </a:r>
                      <a:r>
                        <a:rPr lang="en-US" sz="3600" baseline="0" dirty="0">
                          <a:solidFill>
                            <a:srgbClr val="0070C0"/>
                          </a:solidFill>
                          <a:latin typeface="Arial" panose="020B0604020202020204" pitchFamily="34" charset="0"/>
                          <a:cs typeface="Arial" panose="020B0604020202020204" pitchFamily="34" charset="0"/>
                        </a:rPr>
                        <a:t> background</a:t>
                      </a:r>
                      <a:endParaRPr lang="en-US" sz="3600" dirty="0">
                        <a:solidFill>
                          <a:srgbClr val="0070C0"/>
                        </a:solidFill>
                        <a:latin typeface="Arial" panose="020B0604020202020204" pitchFamily="34" charset="0"/>
                        <a:cs typeface="Arial" panose="020B0604020202020204" pitchFamily="34" charset="0"/>
                      </a:endParaRPr>
                    </a:p>
                  </a:txBody>
                  <a:tcPr marL="106951" marR="106951" marT="53476" marB="53476" anchor="ctr">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11817474"/>
                  </a:ext>
                </a:extLst>
              </a:tr>
              <a:tr h="919086">
                <a:tc>
                  <a:txBody>
                    <a:bodyPr/>
                    <a:lstStyle/>
                    <a:p>
                      <a:pPr algn="ctr"/>
                      <a:r>
                        <a:rPr lang="en-US" sz="4400" b="1" dirty="0">
                          <a:solidFill>
                            <a:srgbClr val="0070C0"/>
                          </a:solidFill>
                          <a:latin typeface="Arial" panose="020B0604020202020204" pitchFamily="34" charset="0"/>
                          <a:cs typeface="Arial" panose="020B0604020202020204" pitchFamily="34" charset="0"/>
                        </a:rPr>
                        <a:t>2</a:t>
                      </a:r>
                    </a:p>
                  </a:txBody>
                  <a:tcPr marL="106951" marR="106951" marT="53476" marB="53476"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r>
                        <a:rPr lang="en-US" sz="3600" dirty="0">
                          <a:solidFill>
                            <a:srgbClr val="0070C0"/>
                          </a:solidFill>
                          <a:latin typeface="Arial" panose="020B0604020202020204" pitchFamily="34" charset="0"/>
                          <a:cs typeface="Arial" panose="020B0604020202020204" pitchFamily="34" charset="0"/>
                        </a:rPr>
                        <a:t>Progress to date</a:t>
                      </a:r>
                    </a:p>
                  </a:txBody>
                  <a:tcPr marL="106951" marR="106951" marT="53476" marB="53476"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04389800"/>
                  </a:ext>
                </a:extLst>
              </a:tr>
              <a:tr h="919086">
                <a:tc>
                  <a:txBody>
                    <a:bodyPr/>
                    <a:lstStyle/>
                    <a:p>
                      <a:pPr algn="ctr"/>
                      <a:r>
                        <a:rPr lang="en-US" sz="4400" b="1" dirty="0">
                          <a:solidFill>
                            <a:srgbClr val="0070C0"/>
                          </a:solidFill>
                          <a:latin typeface="Arial" panose="020B0604020202020204" pitchFamily="34" charset="0"/>
                          <a:cs typeface="Arial" panose="020B0604020202020204" pitchFamily="34" charset="0"/>
                        </a:rPr>
                        <a:t>3</a:t>
                      </a:r>
                    </a:p>
                  </a:txBody>
                  <a:tcPr marL="106951" marR="106951" marT="53476" marB="53476"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r>
                        <a:rPr lang="en-US" sz="3600" dirty="0">
                          <a:solidFill>
                            <a:srgbClr val="0070C0"/>
                          </a:solidFill>
                          <a:latin typeface="Arial" panose="020B0604020202020204" pitchFamily="34" charset="0"/>
                          <a:cs typeface="Arial" panose="020B0604020202020204" pitchFamily="34" charset="0"/>
                        </a:rPr>
                        <a:t>What’s next</a:t>
                      </a:r>
                    </a:p>
                  </a:txBody>
                  <a:tcPr marL="106951" marR="106951" marT="53476" marB="53476"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19086">
                <a:tc>
                  <a:txBody>
                    <a:bodyPr/>
                    <a:lstStyle/>
                    <a:p>
                      <a:pPr marL="347663" indent="-347663" algn="ctr"/>
                      <a:r>
                        <a:rPr lang="en-US" sz="4400" b="1" dirty="0">
                          <a:solidFill>
                            <a:srgbClr val="0070C0"/>
                          </a:solidFill>
                          <a:latin typeface="Arial" panose="020B0604020202020204" pitchFamily="34" charset="0"/>
                          <a:cs typeface="Arial" panose="020B0604020202020204" pitchFamily="34" charset="0"/>
                        </a:rPr>
                        <a:t>4</a:t>
                      </a:r>
                    </a:p>
                  </a:txBody>
                  <a:tcPr marL="106951" marR="106951" marT="53476" marB="53476"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347663" indent="-347663"/>
                      <a:r>
                        <a:rPr lang="en-US" sz="3600" dirty="0">
                          <a:solidFill>
                            <a:srgbClr val="0070C0"/>
                          </a:solidFill>
                          <a:latin typeface="Arial" panose="020B0604020202020204" pitchFamily="34" charset="0"/>
                          <a:cs typeface="Arial" panose="020B0604020202020204" pitchFamily="34" charset="0"/>
                        </a:rPr>
                        <a:t>What we</a:t>
                      </a:r>
                      <a:r>
                        <a:rPr lang="en-US" sz="3600" baseline="0" dirty="0">
                          <a:solidFill>
                            <a:srgbClr val="0070C0"/>
                          </a:solidFill>
                          <a:latin typeface="Arial" panose="020B0604020202020204" pitchFamily="34" charset="0"/>
                          <a:cs typeface="Arial" panose="020B0604020202020204" pitchFamily="34" charset="0"/>
                        </a:rPr>
                        <a:t> have heard</a:t>
                      </a:r>
                      <a:endParaRPr lang="en-US" sz="3600" dirty="0">
                        <a:solidFill>
                          <a:srgbClr val="0070C0"/>
                        </a:solidFill>
                        <a:latin typeface="Arial" panose="020B0604020202020204" pitchFamily="34" charset="0"/>
                        <a:cs typeface="Arial" panose="020B0604020202020204" pitchFamily="34" charset="0"/>
                      </a:endParaRPr>
                    </a:p>
                  </a:txBody>
                  <a:tcPr marL="106951" marR="106951" marT="53476" marB="53476"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19086">
                <a:tc>
                  <a:txBody>
                    <a:bodyPr/>
                    <a:lstStyle/>
                    <a:p>
                      <a:pPr algn="ctr"/>
                      <a:r>
                        <a:rPr lang="en-US" sz="4400" b="1" dirty="0">
                          <a:solidFill>
                            <a:srgbClr val="0070C0"/>
                          </a:solidFill>
                          <a:latin typeface="Arial" panose="020B0604020202020204" pitchFamily="34" charset="0"/>
                          <a:cs typeface="Arial" panose="020B0604020202020204" pitchFamily="34" charset="0"/>
                        </a:rPr>
                        <a:t>5</a:t>
                      </a:r>
                    </a:p>
                  </a:txBody>
                  <a:tcPr marL="106951" marR="106951" marT="53476" marB="53476"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r>
                        <a:rPr lang="en-US" sz="3600" dirty="0">
                          <a:solidFill>
                            <a:srgbClr val="0070C0"/>
                          </a:solidFill>
                          <a:latin typeface="Arial" panose="020B0604020202020204" pitchFamily="34" charset="0"/>
                          <a:cs typeface="Arial" panose="020B0604020202020204" pitchFamily="34" charset="0"/>
                        </a:rPr>
                        <a:t>Questions</a:t>
                      </a:r>
                    </a:p>
                  </a:txBody>
                  <a:tcPr marL="106951" marR="106951" marT="53476" marB="53476"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9574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can expect during construction </a:t>
            </a:r>
          </a:p>
        </p:txBody>
      </p:sp>
      <p:sp>
        <p:nvSpPr>
          <p:cNvPr id="3" name="Content Placeholder 2"/>
          <p:cNvSpPr>
            <a:spLocks noGrp="1"/>
          </p:cNvSpPr>
          <p:nvPr>
            <p:ph idx="1"/>
          </p:nvPr>
        </p:nvSpPr>
        <p:spPr>
          <a:xfrm>
            <a:off x="517238" y="1865746"/>
            <a:ext cx="11314545" cy="4233246"/>
          </a:xfrm>
        </p:spPr>
        <p:txBody>
          <a:bodyPr>
            <a:normAutofit fontScale="25000" lnSpcReduction="20000"/>
          </a:bodyPr>
          <a:lstStyle/>
          <a:p>
            <a:pPr marL="0" lvl="0" indent="0">
              <a:buNone/>
            </a:pPr>
            <a:r>
              <a:rPr lang="en-US" sz="9600" b="1" dirty="0"/>
              <a:t>Traffic on W. Lake Houston Parkway</a:t>
            </a:r>
            <a:r>
              <a:rPr lang="en-US" sz="9600" dirty="0"/>
              <a:t> : delays Monday – Saturday, 9AM – 4PM</a:t>
            </a:r>
          </a:p>
          <a:p>
            <a:pPr marL="0" lvl="0" indent="0">
              <a:buNone/>
            </a:pPr>
            <a:endParaRPr lang="en-US" sz="9600" dirty="0"/>
          </a:p>
          <a:p>
            <a:pPr marL="0" lvl="0" indent="0">
              <a:buNone/>
            </a:pPr>
            <a:r>
              <a:rPr lang="en-US" sz="9600" b="1" dirty="0"/>
              <a:t>Noise from Pile Driving </a:t>
            </a:r>
            <a:r>
              <a:rPr lang="en-US" sz="9600" dirty="0"/>
              <a:t>: hammering sounds as piles are driven into the lakebed</a:t>
            </a:r>
          </a:p>
          <a:p>
            <a:pPr marL="0" lvl="0" indent="0">
              <a:buNone/>
            </a:pPr>
            <a:endParaRPr lang="en-US" sz="9600" dirty="0"/>
          </a:p>
          <a:p>
            <a:pPr marL="0" lvl="0" indent="0">
              <a:buNone/>
            </a:pPr>
            <a:r>
              <a:rPr lang="en-US" sz="9600" b="1" dirty="0"/>
              <a:t>Noise from Plant Construction : </a:t>
            </a:r>
            <a:r>
              <a:rPr lang="en-US" sz="9600" dirty="0"/>
              <a:t>heavy equipment, traffic, workers, etc.</a:t>
            </a:r>
          </a:p>
          <a:p>
            <a:pPr marL="0" lvl="0" indent="0">
              <a:buNone/>
            </a:pPr>
            <a:endParaRPr lang="en-US" sz="9600" dirty="0"/>
          </a:p>
          <a:p>
            <a:pPr marL="0" lvl="0" indent="0">
              <a:buNone/>
            </a:pPr>
            <a:r>
              <a:rPr lang="en-US" sz="9600" b="1" dirty="0"/>
              <a:t>Heavy Equipment :</a:t>
            </a:r>
            <a:r>
              <a:rPr lang="en-US" sz="9600" dirty="0"/>
              <a:t> noise, vibration &amp; dust from heavy equipment</a:t>
            </a:r>
          </a:p>
          <a:p>
            <a:pPr marL="0" indent="0">
              <a:buNone/>
            </a:pPr>
            <a:endParaRPr lang="en-US" sz="9600" dirty="0"/>
          </a:p>
          <a:p>
            <a:pPr marL="0" lvl="0" indent="0">
              <a:buNone/>
            </a:pPr>
            <a:r>
              <a:rPr lang="en-US" sz="9600" b="1" dirty="0"/>
              <a:t>Construction hours : Monday </a:t>
            </a:r>
            <a:r>
              <a:rPr lang="en-US" sz="9600" dirty="0"/>
              <a:t>-</a:t>
            </a:r>
            <a:r>
              <a:rPr lang="en-US" sz="9600" b="1" dirty="0"/>
              <a:t> Saturday, 7AM – 7PM </a:t>
            </a:r>
          </a:p>
          <a:p>
            <a:pPr marL="0" lvl="0" indent="0">
              <a:buNone/>
            </a:pPr>
            <a:endParaRPr lang="en-US" sz="9600" b="1" dirty="0"/>
          </a:p>
          <a:p>
            <a:pPr marL="0" lvl="0" indent="0">
              <a:buNone/>
            </a:pPr>
            <a:r>
              <a:rPr lang="en-US" sz="9600" b="1" dirty="0"/>
              <a:t>Holiday Schedule </a:t>
            </a:r>
            <a:r>
              <a:rPr lang="en-US" sz="9600" dirty="0"/>
              <a:t>: Thanksgiving Day + Friday After, </a:t>
            </a:r>
            <a:r>
              <a:rPr lang="en-US" sz="9600" dirty="0">
                <a:latin typeface="Arial" panose="020B0604020202020204" pitchFamily="34" charset="0"/>
                <a:cs typeface="Arial" panose="020B0604020202020204" pitchFamily="34" charset="0"/>
              </a:rPr>
              <a:t>Christmas, New Years Day</a:t>
            </a:r>
          </a:p>
          <a:p>
            <a:pPr lvl="0"/>
            <a:endParaRPr lang="en-US" b="1" dirty="0"/>
          </a:p>
          <a:p>
            <a:pPr lvl="0"/>
            <a:endParaRPr lang="en-US" b="1" dirty="0">
              <a:solidFill>
                <a:srgbClr val="FF0000"/>
              </a:solidFill>
            </a:endParaRPr>
          </a:p>
        </p:txBody>
      </p:sp>
    </p:spTree>
    <p:extLst>
      <p:ext uri="{BB962C8B-B14F-4D97-AF65-F5344CB8AC3E}">
        <p14:creationId xmlns:p14="http://schemas.microsoft.com/office/powerpoint/2010/main" val="1405206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A9A63-2872-4631-8DD8-D42EDB5E7BFE}"/>
              </a:ext>
            </a:extLst>
          </p:cNvPr>
          <p:cNvSpPr>
            <a:spLocks noGrp="1"/>
          </p:cNvSpPr>
          <p:nvPr>
            <p:ph type="title"/>
          </p:nvPr>
        </p:nvSpPr>
        <p:spPr/>
        <p:txBody>
          <a:bodyPr>
            <a:normAutofit/>
          </a:bodyPr>
          <a:lstStyle/>
          <a:p>
            <a:pPr marL="347663" lvl="0" indent="-347663">
              <a:lnSpc>
                <a:spcPct val="100000"/>
              </a:lnSpc>
              <a:spcBef>
                <a:spcPts val="0"/>
              </a:spcBef>
              <a:defRPr/>
            </a:pPr>
            <a:r>
              <a:rPr lang="en-US" sz="6000" dirty="0">
                <a:latin typeface="Arial" panose="020B0604020202020204" pitchFamily="34" charset="0"/>
                <a:cs typeface="Arial" panose="020B0604020202020204" pitchFamily="34" charset="0"/>
              </a:rPr>
              <a:t>What we have Heard</a:t>
            </a:r>
          </a:p>
        </p:txBody>
      </p:sp>
    </p:spTree>
    <p:extLst>
      <p:ext uri="{BB962C8B-B14F-4D97-AF65-F5344CB8AC3E}">
        <p14:creationId xmlns:p14="http://schemas.microsoft.com/office/powerpoint/2010/main" val="69151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Good Neighbor Policy</a:t>
            </a:r>
          </a:p>
        </p:txBody>
      </p:sp>
      <p:sp>
        <p:nvSpPr>
          <p:cNvPr id="3" name="Content Placeholder 2">
            <a:extLst>
              <a:ext uri="{FF2B5EF4-FFF2-40B4-BE49-F238E27FC236}">
                <a16:creationId xmlns:a16="http://schemas.microsoft.com/office/drawing/2014/main" id="{2ABDC98F-642E-45B9-985E-5A7E3929D8DB}"/>
              </a:ext>
            </a:extLst>
          </p:cNvPr>
          <p:cNvSpPr>
            <a:spLocks noGrp="1"/>
          </p:cNvSpPr>
          <p:nvPr>
            <p:ph idx="1"/>
          </p:nvPr>
        </p:nvSpPr>
        <p:spPr/>
        <p:txBody>
          <a:bodyPr>
            <a:normAutofit/>
          </a:bodyPr>
          <a:lstStyle/>
          <a:p>
            <a:pPr marL="0" indent="0">
              <a:buNone/>
            </a:pPr>
            <a:r>
              <a:rPr lang="en-US" dirty="0"/>
              <a:t>In response to your calls, we have adopted a Good Neighbor Policy which gets reviewed at our weekly meetings.  That policy includes:</a:t>
            </a:r>
          </a:p>
          <a:p>
            <a:pPr marL="0" indent="0">
              <a:buNone/>
            </a:pPr>
            <a:endParaRPr lang="en-US" dirty="0"/>
          </a:p>
          <a:p>
            <a:pPr>
              <a:buFontTx/>
              <a:buChar char="-"/>
            </a:pPr>
            <a:r>
              <a:rPr lang="en-US" dirty="0"/>
              <a:t>No work before 7AM or after 7PM</a:t>
            </a:r>
          </a:p>
          <a:p>
            <a:pPr>
              <a:buFontTx/>
              <a:buChar char="-"/>
            </a:pPr>
            <a:r>
              <a:rPr lang="en-US" dirty="0"/>
              <a:t>Be mindful of how closely you are working to people’s homes</a:t>
            </a:r>
          </a:p>
          <a:p>
            <a:pPr>
              <a:buFontTx/>
              <a:buChar char="-"/>
            </a:pPr>
            <a:r>
              <a:rPr lang="en-US" dirty="0"/>
              <a:t>Reduce backing up equipment as much as possible</a:t>
            </a:r>
          </a:p>
          <a:p>
            <a:pPr>
              <a:buFontTx/>
              <a:buChar char="-"/>
            </a:pPr>
            <a:r>
              <a:rPr lang="en-US" dirty="0"/>
              <a:t>No foul language </a:t>
            </a:r>
          </a:p>
          <a:p>
            <a:pPr marL="0" indent="0">
              <a:buNone/>
            </a:pPr>
            <a:endParaRPr lang="en-US" dirty="0"/>
          </a:p>
          <a:p>
            <a:pPr marL="0" indent="0">
              <a:buNone/>
            </a:pPr>
            <a:r>
              <a:rPr lang="en-US" dirty="0"/>
              <a:t>Our goal is be good neighbors.</a:t>
            </a:r>
          </a:p>
        </p:txBody>
      </p:sp>
    </p:spTree>
    <p:extLst>
      <p:ext uri="{BB962C8B-B14F-4D97-AF65-F5344CB8AC3E}">
        <p14:creationId xmlns:p14="http://schemas.microsoft.com/office/powerpoint/2010/main" val="1969634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in case…..</a:t>
            </a:r>
          </a:p>
        </p:txBody>
      </p:sp>
      <p:sp>
        <p:nvSpPr>
          <p:cNvPr id="3" name="Content Placeholder 2"/>
          <p:cNvSpPr>
            <a:spLocks noGrp="1"/>
          </p:cNvSpPr>
          <p:nvPr>
            <p:ph idx="1"/>
          </p:nvPr>
        </p:nvSpPr>
        <p:spPr/>
        <p:txBody>
          <a:bodyPr>
            <a:normAutofit/>
          </a:bodyPr>
          <a:lstStyle/>
          <a:p>
            <a:endParaRPr lang="en-US" dirty="0"/>
          </a:p>
          <a:p>
            <a:r>
              <a:rPr lang="en-US" dirty="0"/>
              <a:t>If you are concerned about the proximity of the construction to your home please take photos before and after construction so you can show any damage that you may think was caused by the contractors working in your area.</a:t>
            </a:r>
          </a:p>
          <a:p>
            <a:endParaRPr lang="en-US" dirty="0"/>
          </a:p>
          <a:p>
            <a:r>
              <a:rPr lang="en-US" dirty="0"/>
              <a:t>If you choose to file a claim for damages we will need to get a form W9 from you if a payment is forthcoming.</a:t>
            </a:r>
          </a:p>
        </p:txBody>
      </p:sp>
    </p:spTree>
    <p:extLst>
      <p:ext uri="{BB962C8B-B14F-4D97-AF65-F5344CB8AC3E}">
        <p14:creationId xmlns:p14="http://schemas.microsoft.com/office/powerpoint/2010/main" val="2660975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BC9CB-B806-44AE-B85E-6091069EC857}"/>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Contact us </a:t>
            </a:r>
          </a:p>
        </p:txBody>
      </p:sp>
      <p:sp>
        <p:nvSpPr>
          <p:cNvPr id="6" name="Rectangle 5">
            <a:extLst>
              <a:ext uri="{FF2B5EF4-FFF2-40B4-BE49-F238E27FC236}">
                <a16:creationId xmlns:a16="http://schemas.microsoft.com/office/drawing/2014/main" id="{8EBD4015-D28F-44E9-B60B-8498A0F1411A}"/>
              </a:ext>
            </a:extLst>
          </p:cNvPr>
          <p:cNvSpPr/>
          <p:nvPr/>
        </p:nvSpPr>
        <p:spPr>
          <a:xfrm>
            <a:off x="1561652" y="1769046"/>
            <a:ext cx="9068696" cy="4185761"/>
          </a:xfrm>
          <a:prstGeom prst="rect">
            <a:avLst/>
          </a:prstGeom>
        </p:spPr>
        <p:txBody>
          <a:bodyPr wrap="square">
            <a:spAutoFit/>
          </a:bodyPr>
          <a:lstStyle/>
          <a:p>
            <a:pPr algn="ctr"/>
            <a:r>
              <a:rPr lang="en-US" sz="5400" b="1" dirty="0">
                <a:solidFill>
                  <a:srgbClr val="319CC0"/>
                </a:solidFill>
                <a:latin typeface="Arial" panose="020B0604020202020204" pitchFamily="34" charset="0"/>
                <a:cs typeface="Arial" panose="020B0604020202020204" pitchFamily="34" charset="0"/>
              </a:rPr>
              <a:t>GreaterHoustonWater.com</a:t>
            </a:r>
          </a:p>
          <a:p>
            <a:pPr algn="ctr"/>
            <a:r>
              <a:rPr lang="en-US" sz="4800" b="1" dirty="0">
                <a:solidFill>
                  <a:srgbClr val="319CC0"/>
                </a:solidFill>
                <a:latin typeface="Arial" panose="020B0604020202020204" pitchFamily="34" charset="0"/>
                <a:cs typeface="Arial" panose="020B0604020202020204" pitchFamily="34" charset="0"/>
              </a:rPr>
              <a:t>281-520-3777</a:t>
            </a:r>
          </a:p>
          <a:p>
            <a:pPr algn="ctr"/>
            <a:endParaRPr lang="en-US" sz="2800" b="1" dirty="0">
              <a:solidFill>
                <a:srgbClr val="319CC0"/>
              </a:solidFill>
              <a:latin typeface="Arial" panose="020B0604020202020204" pitchFamily="34" charset="0"/>
              <a:cs typeface="Arial" panose="020B0604020202020204" pitchFamily="34" charset="0"/>
            </a:endParaRPr>
          </a:p>
          <a:p>
            <a:pPr algn="ctr"/>
            <a:r>
              <a:rPr lang="en-US" sz="4800" b="1" dirty="0">
                <a:solidFill>
                  <a:srgbClr val="319CC0"/>
                </a:solidFill>
                <a:latin typeface="Arial" panose="020B0604020202020204" pitchFamily="34" charset="0"/>
                <a:cs typeface="Arial" panose="020B0604020202020204" pitchFamily="34" charset="0"/>
                <a:hlinkClick r:id="rId3"/>
              </a:rPr>
              <a:t>newppexpansion@gmail.com</a:t>
            </a:r>
            <a:endParaRPr lang="en-US" sz="4800" b="1" dirty="0">
              <a:solidFill>
                <a:srgbClr val="319CC0"/>
              </a:solidFill>
              <a:latin typeface="Arial" panose="020B0604020202020204" pitchFamily="34" charset="0"/>
              <a:cs typeface="Arial" panose="020B0604020202020204" pitchFamily="34" charset="0"/>
            </a:endParaRPr>
          </a:p>
          <a:p>
            <a:pPr algn="ctr"/>
            <a:r>
              <a:rPr lang="en-US" sz="2000" b="1" dirty="0">
                <a:solidFill>
                  <a:srgbClr val="319CC0"/>
                </a:solidFill>
                <a:latin typeface="Arial" panose="020B0604020202020204" pitchFamily="34" charset="0"/>
                <a:cs typeface="Arial" panose="020B0604020202020204" pitchFamily="34" charset="0"/>
              </a:rPr>
              <a:t>Please contact us at this email and phone number for faster response</a:t>
            </a:r>
          </a:p>
          <a:p>
            <a:pPr algn="ctr"/>
            <a:endParaRPr lang="en-US" sz="2000" b="1" dirty="0">
              <a:solidFill>
                <a:srgbClr val="319CC0"/>
              </a:solidFill>
              <a:latin typeface="Arial" panose="020B0604020202020204" pitchFamily="34" charset="0"/>
              <a:cs typeface="Arial" panose="020B0604020202020204" pitchFamily="34" charset="0"/>
            </a:endParaRPr>
          </a:p>
          <a:p>
            <a:pPr algn="ctr"/>
            <a:r>
              <a:rPr lang="en-US" sz="2400" dirty="0">
                <a:solidFill>
                  <a:srgbClr val="319CC0"/>
                </a:solidFill>
                <a:latin typeface="Arial" panose="020B0604020202020204" pitchFamily="34" charset="0"/>
                <a:cs typeface="Arial" panose="020B0604020202020204" pitchFamily="34" charset="0"/>
              </a:rPr>
              <a:t>Public meetings will be held each quarter. </a:t>
            </a:r>
          </a:p>
          <a:p>
            <a:pPr algn="ctr"/>
            <a:r>
              <a:rPr lang="en-US" sz="2400" dirty="0">
                <a:solidFill>
                  <a:srgbClr val="319CC0"/>
                </a:solidFill>
                <a:latin typeface="Arial" panose="020B0604020202020204" pitchFamily="34" charset="0"/>
                <a:cs typeface="Arial" panose="020B0604020202020204" pitchFamily="34" charset="0"/>
              </a:rPr>
              <a:t>If you would like a tour of the site please contact us.</a:t>
            </a:r>
          </a:p>
        </p:txBody>
      </p:sp>
    </p:spTree>
    <p:extLst>
      <p:ext uri="{BB962C8B-B14F-4D97-AF65-F5344CB8AC3E}">
        <p14:creationId xmlns:p14="http://schemas.microsoft.com/office/powerpoint/2010/main" val="347755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A9A63-2872-4631-8DD8-D42EDB5E7BFE}"/>
              </a:ext>
            </a:extLst>
          </p:cNvPr>
          <p:cNvSpPr>
            <a:spLocks noGrp="1"/>
          </p:cNvSpPr>
          <p:nvPr>
            <p:ph type="title"/>
          </p:nvPr>
        </p:nvSpPr>
        <p:spPr>
          <a:xfrm>
            <a:off x="1290222" y="1829811"/>
            <a:ext cx="10057229" cy="2826751"/>
          </a:xfrm>
        </p:spPr>
        <p:txBody>
          <a:bodyPr>
            <a:normAutofit/>
          </a:bodyPr>
          <a:lstStyle/>
          <a:p>
            <a:r>
              <a:rPr lang="en-US" sz="6000" dirty="0">
                <a:latin typeface="Arial" panose="020B0604020202020204" pitchFamily="34" charset="0"/>
                <a:cs typeface="Arial" panose="020B0604020202020204" pitchFamily="34" charset="0"/>
              </a:rPr>
              <a:t>Project Background</a:t>
            </a:r>
          </a:p>
        </p:txBody>
      </p:sp>
    </p:spTree>
    <p:extLst>
      <p:ext uri="{BB962C8B-B14F-4D97-AF65-F5344CB8AC3E}">
        <p14:creationId xmlns:p14="http://schemas.microsoft.com/office/powerpoint/2010/main" val="348054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id="{CC833E0F-257C-4253-95F2-4D27E14F1764}"/>
              </a:ext>
            </a:extLst>
          </p:cNvPr>
          <p:cNvSpPr txBox="1">
            <a:spLocks noChangeArrowheads="1"/>
          </p:cNvSpPr>
          <p:nvPr/>
        </p:nvSpPr>
        <p:spPr bwMode="auto">
          <a:xfrm rot="16200000">
            <a:off x="-1094763" y="4032275"/>
            <a:ext cx="47546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4D4D4D"/>
                </a:solidFill>
                <a:effectLst/>
                <a:uLnTx/>
                <a:uFillTx/>
                <a:latin typeface="Arial" panose="020B0604020202020204" pitchFamily="34" charset="0"/>
                <a:ea typeface="MS PGothic" panose="020B0600070205080204" pitchFamily="34" charset="-128"/>
                <a:cs typeface="+mn-cs"/>
              </a:rPr>
              <a:t>% of </a:t>
            </a:r>
            <a:r>
              <a:rPr lang="en-US" altLang="en-US" dirty="0">
                <a:solidFill>
                  <a:srgbClr val="4D4D4D"/>
                </a:solidFill>
              </a:rPr>
              <a:t>ground</a:t>
            </a:r>
            <a:r>
              <a:rPr kumimoji="0" lang="en-US" altLang="en-US" sz="1800" b="0" i="0" u="none" strike="noStrike" kern="1200" cap="none" spc="0" normalizeH="0" baseline="0" noProof="0" dirty="0">
                <a:ln>
                  <a:noFill/>
                </a:ln>
                <a:solidFill>
                  <a:srgbClr val="4D4D4D"/>
                </a:solidFill>
                <a:effectLst/>
                <a:uLnTx/>
                <a:uFillTx/>
                <a:latin typeface="Arial" panose="020B0604020202020204" pitchFamily="34" charset="0"/>
                <a:ea typeface="MS PGothic" panose="020B0600070205080204" pitchFamily="34" charset="-128"/>
                <a:cs typeface="+mn-cs"/>
              </a:rPr>
              <a:t> water</a:t>
            </a:r>
          </a:p>
        </p:txBody>
      </p:sp>
      <p:grpSp>
        <p:nvGrpSpPr>
          <p:cNvPr id="7" name="Group 10">
            <a:extLst>
              <a:ext uri="{FF2B5EF4-FFF2-40B4-BE49-F238E27FC236}">
                <a16:creationId xmlns:a16="http://schemas.microsoft.com/office/drawing/2014/main" id="{B246B201-C12B-47C9-AE04-5837D87052C3}"/>
              </a:ext>
            </a:extLst>
          </p:cNvPr>
          <p:cNvGrpSpPr>
            <a:grpSpLocks/>
          </p:cNvGrpSpPr>
          <p:nvPr/>
        </p:nvGrpSpPr>
        <p:grpSpPr bwMode="auto">
          <a:xfrm>
            <a:off x="1406869" y="1901396"/>
            <a:ext cx="8782825" cy="4517039"/>
            <a:chOff x="1901371" y="2347346"/>
            <a:chExt cx="6487886" cy="3110275"/>
          </a:xfrm>
        </p:grpSpPr>
        <p:sp>
          <p:nvSpPr>
            <p:cNvPr id="8" name="Rectangle 7">
              <a:extLst>
                <a:ext uri="{FF2B5EF4-FFF2-40B4-BE49-F238E27FC236}">
                  <a16:creationId xmlns:a16="http://schemas.microsoft.com/office/drawing/2014/main" id="{BED7E74F-B3EF-409D-8661-88E60146EF71}"/>
                </a:ext>
              </a:extLst>
            </p:cNvPr>
            <p:cNvSpPr/>
            <p:nvPr/>
          </p:nvSpPr>
          <p:spPr>
            <a:xfrm>
              <a:off x="6677685" y="4129018"/>
              <a:ext cx="884424" cy="1044401"/>
            </a:xfrm>
            <a:prstGeom prst="rect">
              <a:avLst/>
            </a:prstGeom>
            <a:solidFill>
              <a:srgbClr val="319CC0"/>
            </a:solidFill>
            <a:ln>
              <a:solidFill>
                <a:srgbClr val="319C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825AF8B-1139-4AA6-BED3-E249B3EFDBC0}"/>
                </a:ext>
              </a:extLst>
            </p:cNvPr>
            <p:cNvSpPr/>
            <p:nvPr/>
          </p:nvSpPr>
          <p:spPr>
            <a:xfrm>
              <a:off x="4572106" y="3076681"/>
              <a:ext cx="886011" cy="2104675"/>
            </a:xfrm>
            <a:prstGeom prst="rect">
              <a:avLst/>
            </a:prstGeom>
            <a:solidFill>
              <a:srgbClr val="319CC0"/>
            </a:solidFill>
            <a:ln>
              <a:solidFill>
                <a:srgbClr val="319C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FA254AA-85FE-4B07-A794-477E64AFFB5C}"/>
                </a:ext>
              </a:extLst>
            </p:cNvPr>
            <p:cNvSpPr/>
            <p:nvPr/>
          </p:nvSpPr>
          <p:spPr>
            <a:xfrm>
              <a:off x="2394218" y="2347346"/>
              <a:ext cx="886011" cy="2830041"/>
            </a:xfrm>
            <a:prstGeom prst="rect">
              <a:avLst/>
            </a:prstGeom>
            <a:solidFill>
              <a:srgbClr val="319CC0"/>
            </a:solidFill>
            <a:ln>
              <a:solidFill>
                <a:srgbClr val="319C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1" name="TextBox 15">
              <a:extLst>
                <a:ext uri="{FF2B5EF4-FFF2-40B4-BE49-F238E27FC236}">
                  <a16:creationId xmlns:a16="http://schemas.microsoft.com/office/drawing/2014/main" id="{A37292AD-6BC9-462C-9CE1-A5DA7038B3B5}"/>
                </a:ext>
              </a:extLst>
            </p:cNvPr>
            <p:cNvSpPr txBox="1">
              <a:spLocks noChangeArrowheads="1"/>
            </p:cNvSpPr>
            <p:nvPr/>
          </p:nvSpPr>
          <p:spPr bwMode="auto">
            <a:xfrm>
              <a:off x="6539325" y="5195306"/>
              <a:ext cx="1161143" cy="25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74C61"/>
                  </a:solidFill>
                  <a:effectLst/>
                  <a:uLnTx/>
                  <a:uFillTx/>
                  <a:latin typeface="Arial" panose="020B0604020202020204" pitchFamily="34" charset="0"/>
                  <a:ea typeface="MS PGothic" panose="020B0600070205080204" pitchFamily="34" charset="-128"/>
                  <a:cs typeface="+mn-cs"/>
                </a:rPr>
                <a:t>2035</a:t>
              </a:r>
            </a:p>
          </p:txBody>
        </p:sp>
        <p:sp>
          <p:nvSpPr>
            <p:cNvPr id="12" name="TextBox 16">
              <a:extLst>
                <a:ext uri="{FF2B5EF4-FFF2-40B4-BE49-F238E27FC236}">
                  <a16:creationId xmlns:a16="http://schemas.microsoft.com/office/drawing/2014/main" id="{E3FB4F83-1AAA-4E47-B456-9EB7BFF1F325}"/>
                </a:ext>
              </a:extLst>
            </p:cNvPr>
            <p:cNvSpPr txBox="1">
              <a:spLocks noChangeArrowheads="1"/>
            </p:cNvSpPr>
            <p:nvPr/>
          </p:nvSpPr>
          <p:spPr bwMode="auto">
            <a:xfrm>
              <a:off x="4158342" y="5203312"/>
              <a:ext cx="1712685" cy="25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74C61"/>
                  </a:solidFill>
                  <a:effectLst/>
                  <a:uLnTx/>
                  <a:uFillTx/>
                  <a:latin typeface="Arial" panose="020B0604020202020204" pitchFamily="34" charset="0"/>
                  <a:ea typeface="MS PGothic" panose="020B0600070205080204" pitchFamily="34" charset="-128"/>
                  <a:cs typeface="+mn-cs"/>
                </a:rPr>
                <a:t>2025</a:t>
              </a:r>
            </a:p>
          </p:txBody>
        </p:sp>
        <p:sp>
          <p:nvSpPr>
            <p:cNvPr id="13" name="TextBox 17">
              <a:extLst>
                <a:ext uri="{FF2B5EF4-FFF2-40B4-BE49-F238E27FC236}">
                  <a16:creationId xmlns:a16="http://schemas.microsoft.com/office/drawing/2014/main" id="{DDD7D4D3-1E08-4CA5-9C16-B6B0B059A3BF}"/>
                </a:ext>
              </a:extLst>
            </p:cNvPr>
            <p:cNvSpPr txBox="1">
              <a:spLocks noChangeArrowheads="1"/>
            </p:cNvSpPr>
            <p:nvPr/>
          </p:nvSpPr>
          <p:spPr bwMode="auto">
            <a:xfrm>
              <a:off x="1901371" y="5188667"/>
              <a:ext cx="1727200" cy="25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74C61"/>
                  </a:solidFill>
                  <a:effectLst/>
                  <a:uLnTx/>
                  <a:uFillTx/>
                  <a:latin typeface="Arial" panose="020B0604020202020204" pitchFamily="34" charset="0"/>
                  <a:ea typeface="MS PGothic" panose="020B0600070205080204" pitchFamily="34" charset="-128"/>
                  <a:cs typeface="+mn-cs"/>
                </a:rPr>
                <a:t>Current</a:t>
              </a:r>
            </a:p>
          </p:txBody>
        </p:sp>
        <p:cxnSp>
          <p:nvCxnSpPr>
            <p:cNvPr id="14" name="Straight Connector 13">
              <a:extLst>
                <a:ext uri="{FF2B5EF4-FFF2-40B4-BE49-F238E27FC236}">
                  <a16:creationId xmlns:a16="http://schemas.microsoft.com/office/drawing/2014/main" id="{A27AE760-F135-4E3B-8456-5ECD77FFDAED}"/>
                </a:ext>
              </a:extLst>
            </p:cNvPr>
            <p:cNvCxnSpPr>
              <a:cxnSpLocks/>
            </p:cNvCxnSpPr>
            <p:nvPr/>
          </p:nvCxnSpPr>
          <p:spPr>
            <a:xfrm>
              <a:off x="1901371" y="5181356"/>
              <a:ext cx="6487886" cy="0"/>
            </a:xfrm>
            <a:prstGeom prst="line">
              <a:avLst/>
            </a:prstGeom>
            <a:ln w="41275">
              <a:solidFill>
                <a:srgbClr val="4EAF48"/>
              </a:solidFill>
            </a:ln>
          </p:spPr>
          <p:style>
            <a:lnRef idx="1">
              <a:schemeClr val="accent1"/>
            </a:lnRef>
            <a:fillRef idx="0">
              <a:schemeClr val="accent1"/>
            </a:fillRef>
            <a:effectRef idx="0">
              <a:schemeClr val="accent1"/>
            </a:effectRef>
            <a:fontRef idx="minor">
              <a:schemeClr val="tx1"/>
            </a:fontRef>
          </p:style>
        </p:cxnSp>
      </p:grpSp>
      <p:sp>
        <p:nvSpPr>
          <p:cNvPr id="16" name="Title 1">
            <a:extLst>
              <a:ext uri="{FF2B5EF4-FFF2-40B4-BE49-F238E27FC236}">
                <a16:creationId xmlns:a16="http://schemas.microsoft.com/office/drawing/2014/main" id="{63D5CCF4-5F43-456A-92D8-A4FCB835E4BB}"/>
              </a:ext>
            </a:extLst>
          </p:cNvPr>
          <p:cNvSpPr txBox="1">
            <a:spLocks/>
          </p:cNvSpPr>
          <p:nvPr/>
        </p:nvSpPr>
        <p:spPr>
          <a:xfrm>
            <a:off x="535997" y="476264"/>
            <a:ext cx="11600329" cy="916452"/>
          </a:xfrm>
          <a:prstGeom prst="rect">
            <a:avLst/>
          </a:prstGeom>
        </p:spPr>
        <p:txBody>
          <a:bodyPr>
            <a:noAutofit/>
          </a:bodyPr>
          <a:lstStyle>
            <a:lvl1pPr algn="l" defTabSz="685800" rtl="0" eaLnBrk="1" latinLnBrk="0" hangingPunct="1">
              <a:lnSpc>
                <a:spcPct val="90000"/>
              </a:lnSpc>
              <a:spcBef>
                <a:spcPct val="0"/>
              </a:spcBef>
              <a:buNone/>
              <a:defRPr sz="3300" b="1" kern="1200">
                <a:solidFill>
                  <a:schemeClr val="bg1"/>
                </a:solidFill>
                <a:latin typeface="Swis721 BT" panose="020B050402020202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MAXIMUM GROUNDWATER USE</a:t>
            </a:r>
          </a:p>
        </p:txBody>
      </p:sp>
      <p:sp>
        <p:nvSpPr>
          <p:cNvPr id="15" name="TextBox 17">
            <a:extLst>
              <a:ext uri="{FF2B5EF4-FFF2-40B4-BE49-F238E27FC236}">
                <a16:creationId xmlns:a16="http://schemas.microsoft.com/office/drawing/2014/main" id="{B6D72042-77E2-402C-8E28-6953A4A8798E}"/>
              </a:ext>
            </a:extLst>
          </p:cNvPr>
          <p:cNvSpPr txBox="1">
            <a:spLocks noChangeArrowheads="1"/>
          </p:cNvSpPr>
          <p:nvPr/>
        </p:nvSpPr>
        <p:spPr bwMode="auto">
          <a:xfrm>
            <a:off x="1555685" y="1553343"/>
            <a:ext cx="23381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74C61"/>
                </a:solidFill>
                <a:effectLst/>
                <a:uLnTx/>
                <a:uFillTx/>
                <a:latin typeface="Arial" panose="020B0604020202020204" pitchFamily="34" charset="0"/>
                <a:ea typeface="MS PGothic" panose="020B0600070205080204" pitchFamily="34" charset="-128"/>
                <a:cs typeface="+mn-cs"/>
              </a:rPr>
              <a:t>70%</a:t>
            </a:r>
          </a:p>
        </p:txBody>
      </p:sp>
      <p:sp>
        <p:nvSpPr>
          <p:cNvPr id="17" name="TextBox 17">
            <a:extLst>
              <a:ext uri="{FF2B5EF4-FFF2-40B4-BE49-F238E27FC236}">
                <a16:creationId xmlns:a16="http://schemas.microsoft.com/office/drawing/2014/main" id="{40829C4E-E58D-49A4-873B-0E054113DB7D}"/>
              </a:ext>
            </a:extLst>
          </p:cNvPr>
          <p:cNvSpPr txBox="1">
            <a:spLocks noChangeArrowheads="1"/>
          </p:cNvSpPr>
          <p:nvPr/>
        </p:nvSpPr>
        <p:spPr bwMode="auto">
          <a:xfrm>
            <a:off x="4540932" y="2612553"/>
            <a:ext cx="23381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74C61"/>
                </a:solidFill>
                <a:effectLst/>
                <a:uLnTx/>
                <a:uFillTx/>
                <a:latin typeface="Arial" panose="020B0604020202020204" pitchFamily="34" charset="0"/>
                <a:ea typeface="MS PGothic" panose="020B0600070205080204" pitchFamily="34" charset="-128"/>
                <a:cs typeface="+mn-cs"/>
              </a:rPr>
              <a:t>30%</a:t>
            </a:r>
          </a:p>
        </p:txBody>
      </p:sp>
      <p:sp>
        <p:nvSpPr>
          <p:cNvPr id="18" name="TextBox 17">
            <a:extLst>
              <a:ext uri="{FF2B5EF4-FFF2-40B4-BE49-F238E27FC236}">
                <a16:creationId xmlns:a16="http://schemas.microsoft.com/office/drawing/2014/main" id="{BE023ABD-ED88-4198-8842-273995B39069}"/>
              </a:ext>
            </a:extLst>
          </p:cNvPr>
          <p:cNvSpPr txBox="1">
            <a:spLocks noChangeArrowheads="1"/>
          </p:cNvSpPr>
          <p:nvPr/>
        </p:nvSpPr>
        <p:spPr bwMode="auto">
          <a:xfrm>
            <a:off x="7302248" y="4156801"/>
            <a:ext cx="23381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74C61"/>
                </a:solidFill>
                <a:effectLst/>
                <a:uLnTx/>
                <a:uFillTx/>
                <a:latin typeface="Arial" panose="020B0604020202020204" pitchFamily="34" charset="0"/>
                <a:ea typeface="MS PGothic" panose="020B0600070205080204" pitchFamily="34" charset="-128"/>
                <a:cs typeface="+mn-cs"/>
              </a:rPr>
              <a:t>20%</a:t>
            </a:r>
          </a:p>
        </p:txBody>
      </p:sp>
      <p:sp>
        <p:nvSpPr>
          <p:cNvPr id="19" name="TextBox 18">
            <a:extLst>
              <a:ext uri="{FF2B5EF4-FFF2-40B4-BE49-F238E27FC236}">
                <a16:creationId xmlns:a16="http://schemas.microsoft.com/office/drawing/2014/main" id="{8AD88E36-10FC-48F3-8551-6D63F088D859}"/>
              </a:ext>
            </a:extLst>
          </p:cNvPr>
          <p:cNvSpPr txBox="1"/>
          <p:nvPr/>
        </p:nvSpPr>
        <p:spPr>
          <a:xfrm>
            <a:off x="1282545" y="6357209"/>
            <a:ext cx="91350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requirement pertains to the Area 3 of the Harris Galveston Subsidence District and Area A of the Fort Bend Subsidence District</a:t>
            </a:r>
          </a:p>
        </p:txBody>
      </p:sp>
    </p:spTree>
    <p:extLst>
      <p:ext uri="{BB962C8B-B14F-4D97-AF65-F5344CB8AC3E}">
        <p14:creationId xmlns:p14="http://schemas.microsoft.com/office/powerpoint/2010/main" val="3910126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9312" y="3797027"/>
            <a:ext cx="3601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Intake Pump Station</a:t>
            </a:r>
          </a:p>
        </p:txBody>
      </p:sp>
      <p:pic>
        <p:nvPicPr>
          <p:cNvPr id="10"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271" y="1534056"/>
            <a:ext cx="7235400" cy="4069913"/>
          </a:xfrm>
          <a:prstGeom prst="rect">
            <a:avLst/>
          </a:prstGeom>
          <a:noFill/>
          <a:ln w="31750" cap="flat">
            <a:noFill/>
            <a:round/>
          </a:ln>
        </p:spPr>
      </p:pic>
      <p:sp>
        <p:nvSpPr>
          <p:cNvPr id="5" name="Title 1"/>
          <p:cNvSpPr txBox="1">
            <a:spLocks/>
          </p:cNvSpPr>
          <p:nvPr/>
        </p:nvSpPr>
        <p:spPr>
          <a:xfrm>
            <a:off x="1831180" y="5504838"/>
            <a:ext cx="9088016"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i="0" kern="1200" baseline="0">
                <a:solidFill>
                  <a:srgbClr val="000066"/>
                </a:solidFill>
                <a:latin typeface="Arial"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0066"/>
              </a:solidFill>
              <a:effectLst/>
              <a:uLnTx/>
              <a:uFillTx/>
              <a:latin typeface="Arial" pitchFamily="34" charset="0"/>
              <a:ea typeface="+mj-ea"/>
              <a:cs typeface="+mj-cs"/>
            </a:endParaRPr>
          </a:p>
        </p:txBody>
      </p:sp>
      <p:sp>
        <p:nvSpPr>
          <p:cNvPr id="6" name="Title 1"/>
          <p:cNvSpPr txBox="1">
            <a:spLocks/>
          </p:cNvSpPr>
          <p:nvPr/>
        </p:nvSpPr>
        <p:spPr>
          <a:xfrm>
            <a:off x="894837" y="1913866"/>
            <a:ext cx="10446929" cy="1325563"/>
          </a:xfrm>
          <a:prstGeom prst="rect">
            <a:avLst/>
          </a:prstGeom>
        </p:spPr>
        <p:txBody>
          <a:bodyPr/>
          <a:lstStyle>
            <a:lvl1pPr algn="l" defTabSz="685800" rtl="0" eaLnBrk="1" latinLnBrk="0" hangingPunct="1">
              <a:lnSpc>
                <a:spcPct val="90000"/>
              </a:lnSpc>
              <a:spcBef>
                <a:spcPct val="0"/>
              </a:spcBef>
              <a:buNone/>
              <a:defRPr sz="3300" b="1" kern="1200">
                <a:solidFill>
                  <a:schemeClr val="bg1"/>
                </a:solidFill>
                <a:latin typeface="Swis721 BT" panose="020B050402020202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altLang="en-US" sz="3300" b="1" i="0" u="none" strike="noStrike" kern="1200" cap="none" spc="0" normalizeH="0" baseline="0" noProof="0" dirty="0">
              <a:ln>
                <a:noFill/>
              </a:ln>
              <a:solidFill>
                <a:prstClr val="white"/>
              </a:solidFill>
              <a:effectLst/>
              <a:uLnTx/>
              <a:uFillTx/>
              <a:latin typeface="Swis721 BT" panose="020B0504020202020204" pitchFamily="34" charset="0"/>
              <a:ea typeface="+mj-ea"/>
              <a:cs typeface="+mj-cs"/>
            </a:endParaRPr>
          </a:p>
        </p:txBody>
      </p:sp>
      <p:sp>
        <p:nvSpPr>
          <p:cNvPr id="8" name="TextBox 7"/>
          <p:cNvSpPr txBox="1"/>
          <p:nvPr/>
        </p:nvSpPr>
        <p:spPr>
          <a:xfrm>
            <a:off x="378271" y="5615973"/>
            <a:ext cx="7235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Treatment Facilities</a:t>
            </a:r>
          </a:p>
        </p:txBody>
      </p:sp>
      <p:sp>
        <p:nvSpPr>
          <p:cNvPr id="13" name="Title 1">
            <a:extLst>
              <a:ext uri="{FF2B5EF4-FFF2-40B4-BE49-F238E27FC236}">
                <a16:creationId xmlns:a16="http://schemas.microsoft.com/office/drawing/2014/main" id="{E39D03B1-60CF-4FB2-95A7-FA481C223EBA}"/>
              </a:ext>
            </a:extLst>
          </p:cNvPr>
          <p:cNvSpPr>
            <a:spLocks noGrp="1"/>
          </p:cNvSpPr>
          <p:nvPr>
            <p:ph type="title"/>
          </p:nvPr>
        </p:nvSpPr>
        <p:spPr>
          <a:xfrm>
            <a:off x="378271" y="-39625"/>
            <a:ext cx="10975529" cy="1325563"/>
          </a:xfrm>
        </p:spPr>
        <p:txBody>
          <a:bodyPr>
            <a:normAutofit/>
          </a:bodyPr>
          <a:lstStyle/>
          <a:p>
            <a:r>
              <a:rPr lang="en-US" sz="4000" dirty="0">
                <a:latin typeface="Arial" panose="020B0604020202020204" pitchFamily="34" charset="0"/>
                <a:cs typeface="Arial" panose="020B0604020202020204" pitchFamily="34" charset="0"/>
              </a:rPr>
              <a:t>NORTHEAST WATER PURIFICATION PLANT</a:t>
            </a:r>
          </a:p>
        </p:txBody>
      </p:sp>
      <p:sp>
        <p:nvSpPr>
          <p:cNvPr id="14" name="TextBox 13">
            <a:extLst>
              <a:ext uri="{FF2B5EF4-FFF2-40B4-BE49-F238E27FC236}">
                <a16:creationId xmlns:a16="http://schemas.microsoft.com/office/drawing/2014/main" id="{F97043A4-B9D9-4CA6-8CEB-72FEFDD64CF8}"/>
              </a:ext>
            </a:extLst>
          </p:cNvPr>
          <p:cNvSpPr txBox="1"/>
          <p:nvPr/>
        </p:nvSpPr>
        <p:spPr>
          <a:xfrm>
            <a:off x="378271" y="6292505"/>
            <a:ext cx="62987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 new facilities shown are renderings of the completed project</a:t>
            </a:r>
            <a:endParaRPr kumimoji="0" lang="en-US" sz="18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15" name="Freeform 14"/>
          <p:cNvSpPr/>
          <p:nvPr/>
        </p:nvSpPr>
        <p:spPr>
          <a:xfrm>
            <a:off x="378271" y="2391046"/>
            <a:ext cx="2935694" cy="874858"/>
          </a:xfrm>
          <a:custGeom>
            <a:avLst/>
            <a:gdLst>
              <a:gd name="connsiteX0" fmla="*/ 1600200 w 3820160"/>
              <a:gd name="connsiteY0" fmla="*/ 0 h 1203960"/>
              <a:gd name="connsiteX1" fmla="*/ 3820160 w 3820160"/>
              <a:gd name="connsiteY1" fmla="*/ 452120 h 1203960"/>
              <a:gd name="connsiteX2" fmla="*/ 2311400 w 3820160"/>
              <a:gd name="connsiteY2" fmla="*/ 1203960 h 1203960"/>
              <a:gd name="connsiteX3" fmla="*/ 1706880 w 3820160"/>
              <a:gd name="connsiteY3" fmla="*/ 1026160 h 1203960"/>
              <a:gd name="connsiteX4" fmla="*/ 497840 w 3820160"/>
              <a:gd name="connsiteY4" fmla="*/ 1036320 h 1203960"/>
              <a:gd name="connsiteX5" fmla="*/ 0 w 3820160"/>
              <a:gd name="connsiteY5" fmla="*/ 1031240 h 1203960"/>
              <a:gd name="connsiteX6" fmla="*/ 10160 w 3820160"/>
              <a:gd name="connsiteY6" fmla="*/ 416560 h 1203960"/>
              <a:gd name="connsiteX7" fmla="*/ 1600200 w 3820160"/>
              <a:gd name="connsiteY7" fmla="*/ 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0160" h="1203960">
                <a:moveTo>
                  <a:pt x="1600200" y="0"/>
                </a:moveTo>
                <a:lnTo>
                  <a:pt x="3820160" y="452120"/>
                </a:lnTo>
                <a:lnTo>
                  <a:pt x="2311400" y="1203960"/>
                </a:lnTo>
                <a:lnTo>
                  <a:pt x="1706880" y="1026160"/>
                </a:lnTo>
                <a:lnTo>
                  <a:pt x="497840" y="1036320"/>
                </a:lnTo>
                <a:lnTo>
                  <a:pt x="0" y="1031240"/>
                </a:lnTo>
                <a:lnTo>
                  <a:pt x="10160" y="416560"/>
                </a:lnTo>
                <a:lnTo>
                  <a:pt x="1600200" y="0"/>
                </a:lnTo>
                <a:close/>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9312" y="1529302"/>
            <a:ext cx="3504666" cy="2267725"/>
          </a:xfrm>
          <a:prstGeom prst="rect">
            <a:avLst/>
          </a:prstGeom>
          <a:noFill/>
          <a:ln w="31750" cap="flat">
            <a:noFill/>
            <a:round/>
          </a:ln>
        </p:spPr>
      </p:pic>
      <p:sp>
        <p:nvSpPr>
          <p:cNvPr id="28" name="Freeform 27"/>
          <p:cNvSpPr/>
          <p:nvPr/>
        </p:nvSpPr>
        <p:spPr>
          <a:xfrm>
            <a:off x="8766494" y="2677774"/>
            <a:ext cx="1850416" cy="736746"/>
          </a:xfrm>
          <a:custGeom>
            <a:avLst/>
            <a:gdLst>
              <a:gd name="connsiteX0" fmla="*/ 0 w 1961536"/>
              <a:gd name="connsiteY0" fmla="*/ 427704 h 803788"/>
              <a:gd name="connsiteX1" fmla="*/ 147484 w 1961536"/>
              <a:gd name="connsiteY1" fmla="*/ 803788 h 803788"/>
              <a:gd name="connsiteX2" fmla="*/ 1961536 w 1961536"/>
              <a:gd name="connsiteY2" fmla="*/ 523568 h 803788"/>
              <a:gd name="connsiteX3" fmla="*/ 1622323 w 1961536"/>
              <a:gd name="connsiteY3" fmla="*/ 0 h 803788"/>
              <a:gd name="connsiteX4" fmla="*/ 501446 w 1961536"/>
              <a:gd name="connsiteY4" fmla="*/ 228600 h 803788"/>
              <a:gd name="connsiteX5" fmla="*/ 73742 w 1961536"/>
              <a:gd name="connsiteY5" fmla="*/ 516194 h 803788"/>
              <a:gd name="connsiteX0" fmla="*/ 0 w 1961536"/>
              <a:gd name="connsiteY0" fmla="*/ 427704 h 803788"/>
              <a:gd name="connsiteX1" fmla="*/ 147484 w 1961536"/>
              <a:gd name="connsiteY1" fmla="*/ 803788 h 803788"/>
              <a:gd name="connsiteX2" fmla="*/ 1961536 w 1961536"/>
              <a:gd name="connsiteY2" fmla="*/ 523568 h 803788"/>
              <a:gd name="connsiteX3" fmla="*/ 1622323 w 1961536"/>
              <a:gd name="connsiteY3" fmla="*/ 0 h 803788"/>
              <a:gd name="connsiteX4" fmla="*/ 501446 w 1961536"/>
              <a:gd name="connsiteY4" fmla="*/ 228600 h 803788"/>
              <a:gd name="connsiteX5" fmla="*/ 30199 w 1961536"/>
              <a:gd name="connsiteY5" fmla="*/ 447769 h 803788"/>
              <a:gd name="connsiteX0" fmla="*/ 0 w 1961536"/>
              <a:gd name="connsiteY0" fmla="*/ 427704 h 803788"/>
              <a:gd name="connsiteX1" fmla="*/ 147484 w 1961536"/>
              <a:gd name="connsiteY1" fmla="*/ 803788 h 803788"/>
              <a:gd name="connsiteX2" fmla="*/ 1961536 w 1961536"/>
              <a:gd name="connsiteY2" fmla="*/ 523568 h 803788"/>
              <a:gd name="connsiteX3" fmla="*/ 1622323 w 1961536"/>
              <a:gd name="connsiteY3" fmla="*/ 0 h 803788"/>
              <a:gd name="connsiteX4" fmla="*/ 501446 w 1961536"/>
              <a:gd name="connsiteY4" fmla="*/ 323611 h 803788"/>
              <a:gd name="connsiteX5" fmla="*/ 30199 w 1961536"/>
              <a:gd name="connsiteY5" fmla="*/ 447769 h 803788"/>
              <a:gd name="connsiteX0" fmla="*/ 0 w 1961536"/>
              <a:gd name="connsiteY0" fmla="*/ 427704 h 803788"/>
              <a:gd name="connsiteX1" fmla="*/ 147484 w 1961536"/>
              <a:gd name="connsiteY1" fmla="*/ 803788 h 803788"/>
              <a:gd name="connsiteX2" fmla="*/ 1961536 w 1961536"/>
              <a:gd name="connsiteY2" fmla="*/ 523568 h 803788"/>
              <a:gd name="connsiteX3" fmla="*/ 1622323 w 1961536"/>
              <a:gd name="connsiteY3" fmla="*/ 0 h 803788"/>
              <a:gd name="connsiteX4" fmla="*/ 501446 w 1961536"/>
              <a:gd name="connsiteY4" fmla="*/ 323611 h 803788"/>
              <a:gd name="connsiteX5" fmla="*/ 68947 w 1961536"/>
              <a:gd name="connsiteY5" fmla="*/ 597071 h 803788"/>
              <a:gd name="connsiteX0" fmla="*/ 15007 w 1892589"/>
              <a:gd name="connsiteY0" fmla="*/ 617724 h 803788"/>
              <a:gd name="connsiteX1" fmla="*/ 78537 w 1892589"/>
              <a:gd name="connsiteY1" fmla="*/ 803788 h 803788"/>
              <a:gd name="connsiteX2" fmla="*/ 1892589 w 1892589"/>
              <a:gd name="connsiteY2" fmla="*/ 523568 h 803788"/>
              <a:gd name="connsiteX3" fmla="*/ 1553376 w 1892589"/>
              <a:gd name="connsiteY3" fmla="*/ 0 h 803788"/>
              <a:gd name="connsiteX4" fmla="*/ 432499 w 1892589"/>
              <a:gd name="connsiteY4" fmla="*/ 323611 h 803788"/>
              <a:gd name="connsiteX5" fmla="*/ 0 w 1892589"/>
              <a:gd name="connsiteY5" fmla="*/ 597071 h 803788"/>
              <a:gd name="connsiteX0" fmla="*/ 42696 w 1920278"/>
              <a:gd name="connsiteY0" fmla="*/ 617724 h 803788"/>
              <a:gd name="connsiteX1" fmla="*/ 106226 w 1920278"/>
              <a:gd name="connsiteY1" fmla="*/ 803788 h 803788"/>
              <a:gd name="connsiteX2" fmla="*/ 1920278 w 1920278"/>
              <a:gd name="connsiteY2" fmla="*/ 523568 h 803788"/>
              <a:gd name="connsiteX3" fmla="*/ 1581065 w 1920278"/>
              <a:gd name="connsiteY3" fmla="*/ 0 h 803788"/>
              <a:gd name="connsiteX4" fmla="*/ 460188 w 1920278"/>
              <a:gd name="connsiteY4" fmla="*/ 323611 h 803788"/>
              <a:gd name="connsiteX5" fmla="*/ 0 w 1920278"/>
              <a:gd name="connsiteY5" fmla="*/ 584601 h 803788"/>
              <a:gd name="connsiteX0" fmla="*/ 0 w 1921093"/>
              <a:gd name="connsiteY0" fmla="*/ 563687 h 803788"/>
              <a:gd name="connsiteX1" fmla="*/ 107041 w 1921093"/>
              <a:gd name="connsiteY1" fmla="*/ 803788 h 803788"/>
              <a:gd name="connsiteX2" fmla="*/ 1921093 w 1921093"/>
              <a:gd name="connsiteY2" fmla="*/ 523568 h 803788"/>
              <a:gd name="connsiteX3" fmla="*/ 1581880 w 1921093"/>
              <a:gd name="connsiteY3" fmla="*/ 0 h 803788"/>
              <a:gd name="connsiteX4" fmla="*/ 461003 w 1921093"/>
              <a:gd name="connsiteY4" fmla="*/ 323611 h 803788"/>
              <a:gd name="connsiteX5" fmla="*/ 815 w 1921093"/>
              <a:gd name="connsiteY5" fmla="*/ 584601 h 803788"/>
              <a:gd name="connsiteX0" fmla="*/ 0 w 1921093"/>
              <a:gd name="connsiteY0" fmla="*/ 563687 h 803788"/>
              <a:gd name="connsiteX1" fmla="*/ 107041 w 1921093"/>
              <a:gd name="connsiteY1" fmla="*/ 803788 h 803788"/>
              <a:gd name="connsiteX2" fmla="*/ 1921093 w 1921093"/>
              <a:gd name="connsiteY2" fmla="*/ 523568 h 803788"/>
              <a:gd name="connsiteX3" fmla="*/ 1581880 w 1921093"/>
              <a:gd name="connsiteY3" fmla="*/ 0 h 803788"/>
              <a:gd name="connsiteX4" fmla="*/ 461003 w 1921093"/>
              <a:gd name="connsiteY4" fmla="*/ 323611 h 803788"/>
              <a:gd name="connsiteX5" fmla="*/ 16637 w 1921093"/>
              <a:gd name="connsiteY5" fmla="*/ 576288 h 803788"/>
              <a:gd name="connsiteX0" fmla="*/ 0 w 1921093"/>
              <a:gd name="connsiteY0" fmla="*/ 563687 h 803788"/>
              <a:gd name="connsiteX1" fmla="*/ 107041 w 1921093"/>
              <a:gd name="connsiteY1" fmla="*/ 803788 h 803788"/>
              <a:gd name="connsiteX2" fmla="*/ 1921093 w 1921093"/>
              <a:gd name="connsiteY2" fmla="*/ 523568 h 803788"/>
              <a:gd name="connsiteX3" fmla="*/ 1581880 w 1921093"/>
              <a:gd name="connsiteY3" fmla="*/ 0 h 803788"/>
              <a:gd name="connsiteX4" fmla="*/ 461003 w 1921093"/>
              <a:gd name="connsiteY4" fmla="*/ 323611 h 803788"/>
              <a:gd name="connsiteX5" fmla="*/ 24548 w 1921093"/>
              <a:gd name="connsiteY5" fmla="*/ 576288 h 80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093" h="803788">
                <a:moveTo>
                  <a:pt x="0" y="563687"/>
                </a:moveTo>
                <a:lnTo>
                  <a:pt x="107041" y="803788"/>
                </a:lnTo>
                <a:lnTo>
                  <a:pt x="1921093" y="523568"/>
                </a:lnTo>
                <a:lnTo>
                  <a:pt x="1581880" y="0"/>
                </a:lnTo>
                <a:lnTo>
                  <a:pt x="461003" y="323611"/>
                </a:lnTo>
                <a:cubicBezTo>
                  <a:pt x="318435" y="419476"/>
                  <a:pt x="167116" y="480423"/>
                  <a:pt x="24548" y="576288"/>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28"/>
          <p:cNvSpPr/>
          <p:nvPr/>
        </p:nvSpPr>
        <p:spPr>
          <a:xfrm>
            <a:off x="1008406" y="2725886"/>
            <a:ext cx="6559061" cy="2632123"/>
          </a:xfrm>
          <a:custGeom>
            <a:avLst/>
            <a:gdLst>
              <a:gd name="connsiteX0" fmla="*/ 1600200 w 3820160"/>
              <a:gd name="connsiteY0" fmla="*/ 0 h 1203960"/>
              <a:gd name="connsiteX1" fmla="*/ 3820160 w 3820160"/>
              <a:gd name="connsiteY1" fmla="*/ 452120 h 1203960"/>
              <a:gd name="connsiteX2" fmla="*/ 2311400 w 3820160"/>
              <a:gd name="connsiteY2" fmla="*/ 1203960 h 1203960"/>
              <a:gd name="connsiteX3" fmla="*/ 1706880 w 3820160"/>
              <a:gd name="connsiteY3" fmla="*/ 1026160 h 1203960"/>
              <a:gd name="connsiteX4" fmla="*/ 497840 w 3820160"/>
              <a:gd name="connsiteY4" fmla="*/ 1036320 h 1203960"/>
              <a:gd name="connsiteX5" fmla="*/ 0 w 3820160"/>
              <a:gd name="connsiteY5" fmla="*/ 1031240 h 1203960"/>
              <a:gd name="connsiteX6" fmla="*/ 10160 w 3820160"/>
              <a:gd name="connsiteY6" fmla="*/ 416560 h 1203960"/>
              <a:gd name="connsiteX7" fmla="*/ 1600200 w 3820160"/>
              <a:gd name="connsiteY7" fmla="*/ 0 h 1203960"/>
              <a:gd name="connsiteX0" fmla="*/ 0 w 5247301"/>
              <a:gd name="connsiteY0" fmla="*/ 0 h 1768946"/>
              <a:gd name="connsiteX1" fmla="*/ 5247301 w 5247301"/>
              <a:gd name="connsiteY1" fmla="*/ 1017106 h 1768946"/>
              <a:gd name="connsiteX2" fmla="*/ 3738541 w 5247301"/>
              <a:gd name="connsiteY2" fmla="*/ 1768946 h 1768946"/>
              <a:gd name="connsiteX3" fmla="*/ 3134021 w 5247301"/>
              <a:gd name="connsiteY3" fmla="*/ 1591146 h 1768946"/>
              <a:gd name="connsiteX4" fmla="*/ 1924981 w 5247301"/>
              <a:gd name="connsiteY4" fmla="*/ 1601306 h 1768946"/>
              <a:gd name="connsiteX5" fmla="*/ 1427141 w 5247301"/>
              <a:gd name="connsiteY5" fmla="*/ 1596226 h 1768946"/>
              <a:gd name="connsiteX6" fmla="*/ 1437301 w 5247301"/>
              <a:gd name="connsiteY6" fmla="*/ 981546 h 1768946"/>
              <a:gd name="connsiteX7" fmla="*/ 0 w 5247301"/>
              <a:gd name="connsiteY7" fmla="*/ 0 h 1768946"/>
              <a:gd name="connsiteX0" fmla="*/ 507247 w 5754548"/>
              <a:gd name="connsiteY0" fmla="*/ 0 h 1768946"/>
              <a:gd name="connsiteX1" fmla="*/ 5754548 w 5754548"/>
              <a:gd name="connsiteY1" fmla="*/ 1017106 h 1768946"/>
              <a:gd name="connsiteX2" fmla="*/ 4245788 w 5754548"/>
              <a:gd name="connsiteY2" fmla="*/ 1768946 h 1768946"/>
              <a:gd name="connsiteX3" fmla="*/ 3641268 w 5754548"/>
              <a:gd name="connsiteY3" fmla="*/ 1591146 h 1768946"/>
              <a:gd name="connsiteX4" fmla="*/ 2432228 w 5754548"/>
              <a:gd name="connsiteY4" fmla="*/ 1601306 h 1768946"/>
              <a:gd name="connsiteX5" fmla="*/ 1934388 w 5754548"/>
              <a:gd name="connsiteY5" fmla="*/ 1596226 h 1768946"/>
              <a:gd name="connsiteX6" fmla="*/ 1944548 w 5754548"/>
              <a:gd name="connsiteY6" fmla="*/ 981546 h 1768946"/>
              <a:gd name="connsiteX7" fmla="*/ 507247 w 5754548"/>
              <a:gd name="connsiteY7" fmla="*/ 0 h 1768946"/>
              <a:gd name="connsiteX0" fmla="*/ 2279743 w 7527044"/>
              <a:gd name="connsiteY0" fmla="*/ 0 h 1768946"/>
              <a:gd name="connsiteX1" fmla="*/ 7527044 w 7527044"/>
              <a:gd name="connsiteY1" fmla="*/ 1017106 h 1768946"/>
              <a:gd name="connsiteX2" fmla="*/ 6018284 w 7527044"/>
              <a:gd name="connsiteY2" fmla="*/ 1768946 h 1768946"/>
              <a:gd name="connsiteX3" fmla="*/ 5413764 w 7527044"/>
              <a:gd name="connsiteY3" fmla="*/ 1591146 h 1768946"/>
              <a:gd name="connsiteX4" fmla="*/ 4204724 w 7527044"/>
              <a:gd name="connsiteY4" fmla="*/ 1601306 h 1768946"/>
              <a:gd name="connsiteX5" fmla="*/ 3706884 w 7527044"/>
              <a:gd name="connsiteY5" fmla="*/ 1596226 h 1768946"/>
              <a:gd name="connsiteX6" fmla="*/ 114996 w 7527044"/>
              <a:gd name="connsiteY6" fmla="*/ 1537971 h 1768946"/>
              <a:gd name="connsiteX7" fmla="*/ 2279743 w 7527044"/>
              <a:gd name="connsiteY7" fmla="*/ 0 h 1768946"/>
              <a:gd name="connsiteX0" fmla="*/ 2192121 w 7439422"/>
              <a:gd name="connsiteY0" fmla="*/ 0 h 1768946"/>
              <a:gd name="connsiteX1" fmla="*/ 7439422 w 7439422"/>
              <a:gd name="connsiteY1" fmla="*/ 1017106 h 1768946"/>
              <a:gd name="connsiteX2" fmla="*/ 5930662 w 7439422"/>
              <a:gd name="connsiteY2" fmla="*/ 1768946 h 1768946"/>
              <a:gd name="connsiteX3" fmla="*/ 5326142 w 7439422"/>
              <a:gd name="connsiteY3" fmla="*/ 1591146 h 1768946"/>
              <a:gd name="connsiteX4" fmla="*/ 4117102 w 7439422"/>
              <a:gd name="connsiteY4" fmla="*/ 1601306 h 1768946"/>
              <a:gd name="connsiteX5" fmla="*/ 3619262 w 7439422"/>
              <a:gd name="connsiteY5" fmla="*/ 1596226 h 1768946"/>
              <a:gd name="connsiteX6" fmla="*/ 27374 w 7439422"/>
              <a:gd name="connsiteY6" fmla="*/ 1537971 h 1768946"/>
              <a:gd name="connsiteX7" fmla="*/ 2192121 w 7439422"/>
              <a:gd name="connsiteY7" fmla="*/ 0 h 1768946"/>
              <a:gd name="connsiteX0" fmla="*/ 2144909 w 7392210"/>
              <a:gd name="connsiteY0" fmla="*/ 0 h 1768946"/>
              <a:gd name="connsiteX1" fmla="*/ 7392210 w 7392210"/>
              <a:gd name="connsiteY1" fmla="*/ 1017106 h 1768946"/>
              <a:gd name="connsiteX2" fmla="*/ 5883450 w 7392210"/>
              <a:gd name="connsiteY2" fmla="*/ 1768946 h 1768946"/>
              <a:gd name="connsiteX3" fmla="*/ 5278930 w 7392210"/>
              <a:gd name="connsiteY3" fmla="*/ 1591146 h 1768946"/>
              <a:gd name="connsiteX4" fmla="*/ 4069890 w 7392210"/>
              <a:gd name="connsiteY4" fmla="*/ 1601306 h 1768946"/>
              <a:gd name="connsiteX5" fmla="*/ 3572050 w 7392210"/>
              <a:gd name="connsiteY5" fmla="*/ 1596226 h 1768946"/>
              <a:gd name="connsiteX6" fmla="*/ 28729 w 7392210"/>
              <a:gd name="connsiteY6" fmla="*/ 1606454 h 1768946"/>
              <a:gd name="connsiteX7" fmla="*/ 2144909 w 7392210"/>
              <a:gd name="connsiteY7" fmla="*/ 0 h 1768946"/>
              <a:gd name="connsiteX0" fmla="*/ 2144909 w 7392210"/>
              <a:gd name="connsiteY0" fmla="*/ 0 h 3652232"/>
              <a:gd name="connsiteX1" fmla="*/ 7392210 w 7392210"/>
              <a:gd name="connsiteY1" fmla="*/ 1017106 h 3652232"/>
              <a:gd name="connsiteX2" fmla="*/ 7105718 w 7392210"/>
              <a:gd name="connsiteY2" fmla="*/ 3652232 h 3652232"/>
              <a:gd name="connsiteX3" fmla="*/ 5278930 w 7392210"/>
              <a:gd name="connsiteY3" fmla="*/ 1591146 h 3652232"/>
              <a:gd name="connsiteX4" fmla="*/ 4069890 w 7392210"/>
              <a:gd name="connsiteY4" fmla="*/ 1601306 h 3652232"/>
              <a:gd name="connsiteX5" fmla="*/ 3572050 w 7392210"/>
              <a:gd name="connsiteY5" fmla="*/ 1596226 h 3652232"/>
              <a:gd name="connsiteX6" fmla="*/ 28729 w 7392210"/>
              <a:gd name="connsiteY6" fmla="*/ 1606454 h 3652232"/>
              <a:gd name="connsiteX7" fmla="*/ 2144909 w 7392210"/>
              <a:gd name="connsiteY7" fmla="*/ 0 h 3652232"/>
              <a:gd name="connsiteX0" fmla="*/ 2144909 w 7626951"/>
              <a:gd name="connsiteY0" fmla="*/ 0 h 3652232"/>
              <a:gd name="connsiteX1" fmla="*/ 7626951 w 7626951"/>
              <a:gd name="connsiteY1" fmla="*/ 1068469 h 3652232"/>
              <a:gd name="connsiteX2" fmla="*/ 7105718 w 7626951"/>
              <a:gd name="connsiteY2" fmla="*/ 3652232 h 3652232"/>
              <a:gd name="connsiteX3" fmla="*/ 5278930 w 7626951"/>
              <a:gd name="connsiteY3" fmla="*/ 1591146 h 3652232"/>
              <a:gd name="connsiteX4" fmla="*/ 4069890 w 7626951"/>
              <a:gd name="connsiteY4" fmla="*/ 1601306 h 3652232"/>
              <a:gd name="connsiteX5" fmla="*/ 3572050 w 7626951"/>
              <a:gd name="connsiteY5" fmla="*/ 1596226 h 3652232"/>
              <a:gd name="connsiteX6" fmla="*/ 28729 w 7626951"/>
              <a:gd name="connsiteY6" fmla="*/ 1606454 h 3652232"/>
              <a:gd name="connsiteX7" fmla="*/ 2144909 w 7626951"/>
              <a:gd name="connsiteY7" fmla="*/ 0 h 3652232"/>
              <a:gd name="connsiteX0" fmla="*/ 2144909 w 7626951"/>
              <a:gd name="connsiteY0" fmla="*/ 0 h 3652232"/>
              <a:gd name="connsiteX1" fmla="*/ 7626951 w 7626951"/>
              <a:gd name="connsiteY1" fmla="*/ 1068469 h 3652232"/>
              <a:gd name="connsiteX2" fmla="*/ 7105718 w 7626951"/>
              <a:gd name="connsiteY2" fmla="*/ 3652232 h 3652232"/>
              <a:gd name="connsiteX3" fmla="*/ 1061700 w 7626951"/>
              <a:gd name="connsiteY3" fmla="*/ 1822277 h 3652232"/>
              <a:gd name="connsiteX4" fmla="*/ 4069890 w 7626951"/>
              <a:gd name="connsiteY4" fmla="*/ 1601306 h 3652232"/>
              <a:gd name="connsiteX5" fmla="*/ 3572050 w 7626951"/>
              <a:gd name="connsiteY5" fmla="*/ 1596226 h 3652232"/>
              <a:gd name="connsiteX6" fmla="*/ 28729 w 7626951"/>
              <a:gd name="connsiteY6" fmla="*/ 1606454 h 3652232"/>
              <a:gd name="connsiteX7" fmla="*/ 2144909 w 7626951"/>
              <a:gd name="connsiteY7" fmla="*/ 0 h 3652232"/>
              <a:gd name="connsiteX0" fmla="*/ 2980283 w 8462325"/>
              <a:gd name="connsiteY0" fmla="*/ 0 h 3652232"/>
              <a:gd name="connsiteX1" fmla="*/ 8462325 w 8462325"/>
              <a:gd name="connsiteY1" fmla="*/ 1068469 h 3652232"/>
              <a:gd name="connsiteX2" fmla="*/ 7941092 w 8462325"/>
              <a:gd name="connsiteY2" fmla="*/ 3652232 h 3652232"/>
              <a:gd name="connsiteX3" fmla="*/ 1897074 w 8462325"/>
              <a:gd name="connsiteY3" fmla="*/ 1822277 h 3652232"/>
              <a:gd name="connsiteX4" fmla="*/ 0 w 8462325"/>
              <a:gd name="connsiteY4" fmla="*/ 1113364 h 3652232"/>
              <a:gd name="connsiteX5" fmla="*/ 4407424 w 8462325"/>
              <a:gd name="connsiteY5" fmla="*/ 1596226 h 3652232"/>
              <a:gd name="connsiteX6" fmla="*/ 864103 w 8462325"/>
              <a:gd name="connsiteY6" fmla="*/ 1606454 h 3652232"/>
              <a:gd name="connsiteX7" fmla="*/ 2980283 w 8462325"/>
              <a:gd name="connsiteY7" fmla="*/ 0 h 3652232"/>
              <a:gd name="connsiteX0" fmla="*/ 2980283 w 8462325"/>
              <a:gd name="connsiteY0" fmla="*/ 0 h 3652232"/>
              <a:gd name="connsiteX1" fmla="*/ 8462325 w 8462325"/>
              <a:gd name="connsiteY1" fmla="*/ 1068469 h 3652232"/>
              <a:gd name="connsiteX2" fmla="*/ 7941092 w 8462325"/>
              <a:gd name="connsiteY2" fmla="*/ 3652232 h 3652232"/>
              <a:gd name="connsiteX3" fmla="*/ 1897074 w 8462325"/>
              <a:gd name="connsiteY3" fmla="*/ 1822277 h 3652232"/>
              <a:gd name="connsiteX4" fmla="*/ 0 w 8462325"/>
              <a:gd name="connsiteY4" fmla="*/ 1113364 h 3652232"/>
              <a:gd name="connsiteX5" fmla="*/ 627296 w 8462325"/>
              <a:gd name="connsiteY5" fmla="*/ 560420 h 3652232"/>
              <a:gd name="connsiteX6" fmla="*/ 864103 w 8462325"/>
              <a:gd name="connsiteY6" fmla="*/ 1606454 h 3652232"/>
              <a:gd name="connsiteX7" fmla="*/ 2980283 w 8462325"/>
              <a:gd name="connsiteY7" fmla="*/ 0 h 3652232"/>
              <a:gd name="connsiteX0" fmla="*/ 2980283 w 8462325"/>
              <a:gd name="connsiteY0" fmla="*/ 0 h 3652232"/>
              <a:gd name="connsiteX1" fmla="*/ 8462325 w 8462325"/>
              <a:gd name="connsiteY1" fmla="*/ 1068469 h 3652232"/>
              <a:gd name="connsiteX2" fmla="*/ 7941092 w 8462325"/>
              <a:gd name="connsiteY2" fmla="*/ 3652232 h 3652232"/>
              <a:gd name="connsiteX3" fmla="*/ 1897074 w 8462325"/>
              <a:gd name="connsiteY3" fmla="*/ 1822277 h 3652232"/>
              <a:gd name="connsiteX4" fmla="*/ 0 w 8462325"/>
              <a:gd name="connsiteY4" fmla="*/ 1113364 h 3652232"/>
              <a:gd name="connsiteX5" fmla="*/ 627296 w 8462325"/>
              <a:gd name="connsiteY5" fmla="*/ 560420 h 3652232"/>
              <a:gd name="connsiteX6" fmla="*/ 1924481 w 8462325"/>
              <a:gd name="connsiteY6" fmla="*/ 972985 h 3652232"/>
              <a:gd name="connsiteX7" fmla="*/ 2980283 w 8462325"/>
              <a:gd name="connsiteY7" fmla="*/ 0 h 3652232"/>
              <a:gd name="connsiteX0" fmla="*/ 2980283 w 8462325"/>
              <a:gd name="connsiteY0" fmla="*/ 0 h 3652232"/>
              <a:gd name="connsiteX1" fmla="*/ 8462325 w 8462325"/>
              <a:gd name="connsiteY1" fmla="*/ 1068469 h 3652232"/>
              <a:gd name="connsiteX2" fmla="*/ 7941092 w 8462325"/>
              <a:gd name="connsiteY2" fmla="*/ 3652232 h 3652232"/>
              <a:gd name="connsiteX3" fmla="*/ 1897074 w 8462325"/>
              <a:gd name="connsiteY3" fmla="*/ 1822277 h 3652232"/>
              <a:gd name="connsiteX4" fmla="*/ 0 w 8462325"/>
              <a:gd name="connsiteY4" fmla="*/ 1113364 h 3652232"/>
              <a:gd name="connsiteX5" fmla="*/ 627296 w 8462325"/>
              <a:gd name="connsiteY5" fmla="*/ 560420 h 3652232"/>
              <a:gd name="connsiteX6" fmla="*/ 1924481 w 8462325"/>
              <a:gd name="connsiteY6" fmla="*/ 1015789 h 3652232"/>
              <a:gd name="connsiteX7" fmla="*/ 2980283 w 8462325"/>
              <a:gd name="connsiteY7" fmla="*/ 0 h 3652232"/>
              <a:gd name="connsiteX0" fmla="*/ 2980283 w 8462325"/>
              <a:gd name="connsiteY0" fmla="*/ 0 h 3652232"/>
              <a:gd name="connsiteX1" fmla="*/ 8462325 w 8462325"/>
              <a:gd name="connsiteY1" fmla="*/ 1068469 h 3652232"/>
              <a:gd name="connsiteX2" fmla="*/ 7941092 w 8462325"/>
              <a:gd name="connsiteY2" fmla="*/ 3652232 h 3652232"/>
              <a:gd name="connsiteX3" fmla="*/ 1897074 w 8462325"/>
              <a:gd name="connsiteY3" fmla="*/ 1822277 h 3652232"/>
              <a:gd name="connsiteX4" fmla="*/ 0 w 8462325"/>
              <a:gd name="connsiteY4" fmla="*/ 1113364 h 3652232"/>
              <a:gd name="connsiteX5" fmla="*/ 627296 w 8462325"/>
              <a:gd name="connsiteY5" fmla="*/ 560420 h 3652232"/>
              <a:gd name="connsiteX6" fmla="*/ 1924481 w 8462325"/>
              <a:gd name="connsiteY6" fmla="*/ 1015789 h 3652232"/>
              <a:gd name="connsiteX7" fmla="*/ 2980283 w 8462325"/>
              <a:gd name="connsiteY7" fmla="*/ 0 h 3652232"/>
              <a:gd name="connsiteX0" fmla="*/ 2980283 w 8462325"/>
              <a:gd name="connsiteY0" fmla="*/ 0 h 3652232"/>
              <a:gd name="connsiteX1" fmla="*/ 8462325 w 8462325"/>
              <a:gd name="connsiteY1" fmla="*/ 1068469 h 3652232"/>
              <a:gd name="connsiteX2" fmla="*/ 7941092 w 8462325"/>
              <a:gd name="connsiteY2" fmla="*/ 3652232 h 3652232"/>
              <a:gd name="connsiteX3" fmla="*/ 1897074 w 8462325"/>
              <a:gd name="connsiteY3" fmla="*/ 1822277 h 3652232"/>
              <a:gd name="connsiteX4" fmla="*/ 0 w 8462325"/>
              <a:gd name="connsiteY4" fmla="*/ 1113364 h 3652232"/>
              <a:gd name="connsiteX5" fmla="*/ 627296 w 8462325"/>
              <a:gd name="connsiteY5" fmla="*/ 560420 h 3652232"/>
              <a:gd name="connsiteX6" fmla="*/ 1924481 w 8462325"/>
              <a:gd name="connsiteY6" fmla="*/ 1015789 h 3652232"/>
              <a:gd name="connsiteX7" fmla="*/ 2980283 w 8462325"/>
              <a:gd name="connsiteY7" fmla="*/ 0 h 3652232"/>
              <a:gd name="connsiteX0" fmla="*/ 2980283 w 8462325"/>
              <a:gd name="connsiteY0" fmla="*/ 0 h 3652232"/>
              <a:gd name="connsiteX1" fmla="*/ 8462325 w 8462325"/>
              <a:gd name="connsiteY1" fmla="*/ 1068469 h 3652232"/>
              <a:gd name="connsiteX2" fmla="*/ 7941092 w 8462325"/>
              <a:gd name="connsiteY2" fmla="*/ 3652232 h 3652232"/>
              <a:gd name="connsiteX3" fmla="*/ 1897074 w 8462325"/>
              <a:gd name="connsiteY3" fmla="*/ 1822277 h 3652232"/>
              <a:gd name="connsiteX4" fmla="*/ 0 w 8462325"/>
              <a:gd name="connsiteY4" fmla="*/ 1113364 h 3652232"/>
              <a:gd name="connsiteX5" fmla="*/ 627296 w 8462325"/>
              <a:gd name="connsiteY5" fmla="*/ 560420 h 3652232"/>
              <a:gd name="connsiteX6" fmla="*/ 1446906 w 8462325"/>
              <a:gd name="connsiteY6" fmla="*/ 827460 h 3652232"/>
              <a:gd name="connsiteX7" fmla="*/ 2980283 w 8462325"/>
              <a:gd name="connsiteY7" fmla="*/ 0 h 3652232"/>
              <a:gd name="connsiteX0" fmla="*/ 3223117 w 8705159"/>
              <a:gd name="connsiteY0" fmla="*/ 0 h 3652232"/>
              <a:gd name="connsiteX1" fmla="*/ 8705159 w 8705159"/>
              <a:gd name="connsiteY1" fmla="*/ 1068469 h 3652232"/>
              <a:gd name="connsiteX2" fmla="*/ 8183926 w 8705159"/>
              <a:gd name="connsiteY2" fmla="*/ 3652232 h 3652232"/>
              <a:gd name="connsiteX3" fmla="*/ 2139908 w 8705159"/>
              <a:gd name="connsiteY3" fmla="*/ 1822277 h 3652232"/>
              <a:gd name="connsiteX4" fmla="*/ 0 w 8705159"/>
              <a:gd name="connsiteY4" fmla="*/ 1104803 h 3652232"/>
              <a:gd name="connsiteX5" fmla="*/ 870130 w 8705159"/>
              <a:gd name="connsiteY5" fmla="*/ 560420 h 3652232"/>
              <a:gd name="connsiteX6" fmla="*/ 1689740 w 8705159"/>
              <a:gd name="connsiteY6" fmla="*/ 827460 h 3652232"/>
              <a:gd name="connsiteX7" fmla="*/ 3223117 w 8705159"/>
              <a:gd name="connsiteY7" fmla="*/ 0 h 3652232"/>
              <a:gd name="connsiteX0" fmla="*/ 3223117 w 8705159"/>
              <a:gd name="connsiteY0" fmla="*/ 0 h 3652232"/>
              <a:gd name="connsiteX1" fmla="*/ 8705159 w 8705159"/>
              <a:gd name="connsiteY1" fmla="*/ 1068469 h 3652232"/>
              <a:gd name="connsiteX2" fmla="*/ 8183926 w 8705159"/>
              <a:gd name="connsiteY2" fmla="*/ 3652232 h 3652232"/>
              <a:gd name="connsiteX3" fmla="*/ 2188475 w 8705159"/>
              <a:gd name="connsiteY3" fmla="*/ 1702433 h 3652232"/>
              <a:gd name="connsiteX4" fmla="*/ 0 w 8705159"/>
              <a:gd name="connsiteY4" fmla="*/ 1104803 h 3652232"/>
              <a:gd name="connsiteX5" fmla="*/ 870130 w 8705159"/>
              <a:gd name="connsiteY5" fmla="*/ 560420 h 3652232"/>
              <a:gd name="connsiteX6" fmla="*/ 1689740 w 8705159"/>
              <a:gd name="connsiteY6" fmla="*/ 827460 h 3652232"/>
              <a:gd name="connsiteX7" fmla="*/ 3223117 w 8705159"/>
              <a:gd name="connsiteY7" fmla="*/ 0 h 3652232"/>
              <a:gd name="connsiteX0" fmla="*/ 3053133 w 8535175"/>
              <a:gd name="connsiteY0" fmla="*/ 0 h 3652232"/>
              <a:gd name="connsiteX1" fmla="*/ 8535175 w 8535175"/>
              <a:gd name="connsiteY1" fmla="*/ 1068469 h 3652232"/>
              <a:gd name="connsiteX2" fmla="*/ 8013942 w 8535175"/>
              <a:gd name="connsiteY2" fmla="*/ 3652232 h 3652232"/>
              <a:gd name="connsiteX3" fmla="*/ 2018491 w 8535175"/>
              <a:gd name="connsiteY3" fmla="*/ 1702433 h 3652232"/>
              <a:gd name="connsiteX4" fmla="*/ 0 w 8535175"/>
              <a:gd name="connsiteY4" fmla="*/ 1002078 h 3652232"/>
              <a:gd name="connsiteX5" fmla="*/ 700146 w 8535175"/>
              <a:gd name="connsiteY5" fmla="*/ 560420 h 3652232"/>
              <a:gd name="connsiteX6" fmla="*/ 1519756 w 8535175"/>
              <a:gd name="connsiteY6" fmla="*/ 827460 h 3652232"/>
              <a:gd name="connsiteX7" fmla="*/ 3053133 w 8535175"/>
              <a:gd name="connsiteY7" fmla="*/ 0 h 3652232"/>
              <a:gd name="connsiteX0" fmla="*/ 3095629 w 8535175"/>
              <a:gd name="connsiteY0" fmla="*/ 0 h 3622270"/>
              <a:gd name="connsiteX1" fmla="*/ 8535175 w 8535175"/>
              <a:gd name="connsiteY1" fmla="*/ 1038507 h 3622270"/>
              <a:gd name="connsiteX2" fmla="*/ 8013942 w 8535175"/>
              <a:gd name="connsiteY2" fmla="*/ 3622270 h 3622270"/>
              <a:gd name="connsiteX3" fmla="*/ 2018491 w 8535175"/>
              <a:gd name="connsiteY3" fmla="*/ 1672471 h 3622270"/>
              <a:gd name="connsiteX4" fmla="*/ 0 w 8535175"/>
              <a:gd name="connsiteY4" fmla="*/ 972116 h 3622270"/>
              <a:gd name="connsiteX5" fmla="*/ 700146 w 8535175"/>
              <a:gd name="connsiteY5" fmla="*/ 530458 h 3622270"/>
              <a:gd name="connsiteX6" fmla="*/ 1519756 w 8535175"/>
              <a:gd name="connsiteY6" fmla="*/ 797498 h 3622270"/>
              <a:gd name="connsiteX7" fmla="*/ 3095629 w 8535175"/>
              <a:gd name="connsiteY7" fmla="*/ 0 h 3622270"/>
              <a:gd name="connsiteX0" fmla="*/ 3095629 w 8535175"/>
              <a:gd name="connsiteY0" fmla="*/ 0 h 3622270"/>
              <a:gd name="connsiteX1" fmla="*/ 8535175 w 8535175"/>
              <a:gd name="connsiteY1" fmla="*/ 1038507 h 3622270"/>
              <a:gd name="connsiteX2" fmla="*/ 8013942 w 8535175"/>
              <a:gd name="connsiteY2" fmla="*/ 3622270 h 3622270"/>
              <a:gd name="connsiteX3" fmla="*/ 2018491 w 8535175"/>
              <a:gd name="connsiteY3" fmla="*/ 1672471 h 3622270"/>
              <a:gd name="connsiteX4" fmla="*/ 0 w 8535175"/>
              <a:gd name="connsiteY4" fmla="*/ 972116 h 3622270"/>
              <a:gd name="connsiteX5" fmla="*/ 615154 w 8535175"/>
              <a:gd name="connsiteY5" fmla="*/ 590380 h 3622270"/>
              <a:gd name="connsiteX6" fmla="*/ 1519756 w 8535175"/>
              <a:gd name="connsiteY6" fmla="*/ 797498 h 3622270"/>
              <a:gd name="connsiteX7" fmla="*/ 3095629 w 8535175"/>
              <a:gd name="connsiteY7" fmla="*/ 0 h 3622270"/>
              <a:gd name="connsiteX0" fmla="*/ 3095629 w 8535175"/>
              <a:gd name="connsiteY0" fmla="*/ 0 h 3622270"/>
              <a:gd name="connsiteX1" fmla="*/ 8535175 w 8535175"/>
              <a:gd name="connsiteY1" fmla="*/ 1038507 h 3622270"/>
              <a:gd name="connsiteX2" fmla="*/ 8013942 w 8535175"/>
              <a:gd name="connsiteY2" fmla="*/ 3622270 h 3622270"/>
              <a:gd name="connsiteX3" fmla="*/ 2018491 w 8535175"/>
              <a:gd name="connsiteY3" fmla="*/ 1672471 h 3622270"/>
              <a:gd name="connsiteX4" fmla="*/ 0 w 8535175"/>
              <a:gd name="connsiteY4" fmla="*/ 972116 h 3622270"/>
              <a:gd name="connsiteX5" fmla="*/ 855966 w 8535175"/>
              <a:gd name="connsiteY5" fmla="*/ 560420 h 3622270"/>
              <a:gd name="connsiteX6" fmla="*/ 1519756 w 8535175"/>
              <a:gd name="connsiteY6" fmla="*/ 797498 h 3622270"/>
              <a:gd name="connsiteX7" fmla="*/ 3095629 w 8535175"/>
              <a:gd name="connsiteY7" fmla="*/ 0 h 3622270"/>
              <a:gd name="connsiteX0" fmla="*/ 3095629 w 8535175"/>
              <a:gd name="connsiteY0" fmla="*/ 0 h 3622270"/>
              <a:gd name="connsiteX1" fmla="*/ 8535175 w 8535175"/>
              <a:gd name="connsiteY1" fmla="*/ 1038507 h 3622270"/>
              <a:gd name="connsiteX2" fmla="*/ 8013942 w 8535175"/>
              <a:gd name="connsiteY2" fmla="*/ 3622270 h 3622270"/>
              <a:gd name="connsiteX3" fmla="*/ 2018491 w 8535175"/>
              <a:gd name="connsiteY3" fmla="*/ 1672471 h 3622270"/>
              <a:gd name="connsiteX4" fmla="*/ 0 w 8535175"/>
              <a:gd name="connsiteY4" fmla="*/ 972116 h 3622270"/>
              <a:gd name="connsiteX5" fmla="*/ 827636 w 8535175"/>
              <a:gd name="connsiteY5" fmla="*/ 590380 h 3622270"/>
              <a:gd name="connsiteX6" fmla="*/ 1519756 w 8535175"/>
              <a:gd name="connsiteY6" fmla="*/ 797498 h 3622270"/>
              <a:gd name="connsiteX7" fmla="*/ 3095629 w 8535175"/>
              <a:gd name="connsiteY7" fmla="*/ 0 h 362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5175" h="3622270">
                <a:moveTo>
                  <a:pt x="3095629" y="0"/>
                </a:moveTo>
                <a:lnTo>
                  <a:pt x="8535175" y="1038507"/>
                </a:lnTo>
                <a:lnTo>
                  <a:pt x="8013942" y="3622270"/>
                </a:lnTo>
                <a:lnTo>
                  <a:pt x="2018491" y="1672471"/>
                </a:lnTo>
                <a:lnTo>
                  <a:pt x="0" y="972116"/>
                </a:lnTo>
                <a:lnTo>
                  <a:pt x="827636" y="590380"/>
                </a:lnTo>
                <a:lnTo>
                  <a:pt x="1519756" y="797498"/>
                </a:lnTo>
                <a:cubicBezTo>
                  <a:pt x="1607270" y="838413"/>
                  <a:pt x="1526823" y="798003"/>
                  <a:pt x="3095629" y="0"/>
                </a:cubicBezTo>
                <a:close/>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6" name="Group 15"/>
          <p:cNvGrpSpPr/>
          <p:nvPr/>
        </p:nvGrpSpPr>
        <p:grpSpPr>
          <a:xfrm>
            <a:off x="5119632" y="1739205"/>
            <a:ext cx="2615200" cy="668900"/>
            <a:chOff x="7681669" y="5610417"/>
            <a:chExt cx="2615200" cy="668900"/>
          </a:xfrm>
        </p:grpSpPr>
        <p:sp>
          <p:nvSpPr>
            <p:cNvPr id="31" name="Rectangle 30"/>
            <p:cNvSpPr/>
            <p:nvPr/>
          </p:nvSpPr>
          <p:spPr>
            <a:xfrm>
              <a:off x="7681669" y="5610417"/>
              <a:ext cx="2320288" cy="668900"/>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p:cNvGrpSpPr/>
            <p:nvPr/>
          </p:nvGrpSpPr>
          <p:grpSpPr>
            <a:xfrm>
              <a:off x="8223068" y="5635363"/>
              <a:ext cx="2073801" cy="621375"/>
              <a:chOff x="9764358" y="3740669"/>
              <a:chExt cx="2073801" cy="621375"/>
            </a:xfrm>
          </p:grpSpPr>
          <p:sp>
            <p:nvSpPr>
              <p:cNvPr id="37" name="TextBox 36">
                <a:extLst>
                  <a:ext uri="{FF2B5EF4-FFF2-40B4-BE49-F238E27FC236}">
                    <a16:creationId xmlns:a16="http://schemas.microsoft.com/office/drawing/2014/main" id="{E14CA44B-3A02-4D3D-B59E-F9FECF508922}"/>
                  </a:ext>
                </a:extLst>
              </p:cNvPr>
              <p:cNvSpPr txBox="1"/>
              <p:nvPr/>
            </p:nvSpPr>
            <p:spPr>
              <a:xfrm>
                <a:off x="9764358" y="3740669"/>
                <a:ext cx="2047806" cy="338554"/>
              </a:xfrm>
              <a:prstGeom prst="rect">
                <a:avLst/>
              </a:prstGeom>
              <a:noFill/>
              <a:ln w="1270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Existing Facilities</a:t>
                </a:r>
              </a:p>
            </p:txBody>
          </p:sp>
          <p:sp>
            <p:nvSpPr>
              <p:cNvPr id="38" name="TextBox 37">
                <a:extLst>
                  <a:ext uri="{FF2B5EF4-FFF2-40B4-BE49-F238E27FC236}">
                    <a16:creationId xmlns:a16="http://schemas.microsoft.com/office/drawing/2014/main" id="{E315433B-F4F6-493C-B6D6-C42FDE15B065}"/>
                  </a:ext>
                </a:extLst>
              </p:cNvPr>
              <p:cNvSpPr txBox="1"/>
              <p:nvPr/>
            </p:nvSpPr>
            <p:spPr bwMode="auto">
              <a:xfrm>
                <a:off x="9790353" y="4023490"/>
                <a:ext cx="2047806" cy="338554"/>
              </a:xfrm>
              <a:prstGeom prst="rect">
                <a:avLst/>
              </a:prstGeom>
              <a:noFill/>
              <a:ln w="1270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New Facilities*</a:t>
                </a:r>
              </a:p>
            </p:txBody>
          </p:sp>
        </p:grpSp>
        <p:cxnSp>
          <p:nvCxnSpPr>
            <p:cNvPr id="11" name="Straight Connector 10"/>
            <p:cNvCxnSpPr/>
            <p:nvPr/>
          </p:nvCxnSpPr>
          <p:spPr>
            <a:xfrm flipV="1">
              <a:off x="7743954" y="5820029"/>
              <a:ext cx="479114" cy="171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769949" y="6118159"/>
              <a:ext cx="479114" cy="171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 name="Freeform 2"/>
          <p:cNvSpPr/>
          <p:nvPr/>
        </p:nvSpPr>
        <p:spPr>
          <a:xfrm>
            <a:off x="9025711" y="2449871"/>
            <a:ext cx="259081" cy="321678"/>
          </a:xfrm>
          <a:custGeom>
            <a:avLst/>
            <a:gdLst>
              <a:gd name="connsiteX0" fmla="*/ 0 w 179070"/>
              <a:gd name="connsiteY0" fmla="*/ 171450 h 240030"/>
              <a:gd name="connsiteX1" fmla="*/ 7620 w 179070"/>
              <a:gd name="connsiteY1" fmla="*/ 41910 h 240030"/>
              <a:gd name="connsiteX2" fmla="*/ 148590 w 179070"/>
              <a:gd name="connsiteY2" fmla="*/ 0 h 240030"/>
              <a:gd name="connsiteX3" fmla="*/ 179070 w 179070"/>
              <a:gd name="connsiteY3" fmla="*/ 205740 h 240030"/>
              <a:gd name="connsiteX4" fmla="*/ 19050 w 179070"/>
              <a:gd name="connsiteY4" fmla="*/ 240030 h 240030"/>
              <a:gd name="connsiteX5" fmla="*/ 0 w 179070"/>
              <a:gd name="connsiteY5" fmla="*/ 171450 h 24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070" h="240030">
                <a:moveTo>
                  <a:pt x="0" y="171450"/>
                </a:moveTo>
                <a:lnTo>
                  <a:pt x="7620" y="41910"/>
                </a:lnTo>
                <a:lnTo>
                  <a:pt x="148590" y="0"/>
                </a:lnTo>
                <a:lnTo>
                  <a:pt x="179070" y="205740"/>
                </a:lnTo>
                <a:lnTo>
                  <a:pt x="19050" y="240030"/>
                </a:lnTo>
                <a:lnTo>
                  <a:pt x="0" y="171450"/>
                </a:ln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c 3"/>
          <p:cNvSpPr/>
          <p:nvPr/>
        </p:nvSpPr>
        <p:spPr>
          <a:xfrm rot="10313977">
            <a:off x="7149768" y="2770032"/>
            <a:ext cx="3121336" cy="485015"/>
          </a:xfrm>
          <a:custGeom>
            <a:avLst/>
            <a:gdLst>
              <a:gd name="connsiteX0" fmla="*/ 52841 w 1549997"/>
              <a:gd name="connsiteY0" fmla="*/ 134192 h 421275"/>
              <a:gd name="connsiteX1" fmla="*/ 775421 w 1549997"/>
              <a:gd name="connsiteY1" fmla="*/ 0 h 421275"/>
              <a:gd name="connsiteX2" fmla="*/ 1500756 w 1549997"/>
              <a:gd name="connsiteY2" fmla="*/ 136753 h 421275"/>
              <a:gd name="connsiteX3" fmla="*/ 774999 w 1549997"/>
              <a:gd name="connsiteY3" fmla="*/ 210638 h 421275"/>
              <a:gd name="connsiteX4" fmla="*/ 52841 w 1549997"/>
              <a:gd name="connsiteY4" fmla="*/ 134192 h 421275"/>
              <a:gd name="connsiteX0" fmla="*/ 52841 w 1549997"/>
              <a:gd name="connsiteY0" fmla="*/ 134192 h 421275"/>
              <a:gd name="connsiteX1" fmla="*/ 775421 w 1549997"/>
              <a:gd name="connsiteY1" fmla="*/ 0 h 421275"/>
              <a:gd name="connsiteX2" fmla="*/ 1500756 w 1549997"/>
              <a:gd name="connsiteY2" fmla="*/ 136753 h 421275"/>
              <a:gd name="connsiteX0" fmla="*/ 0 w 1448792"/>
              <a:gd name="connsiteY0" fmla="*/ 134192 h 210638"/>
              <a:gd name="connsiteX1" fmla="*/ 722580 w 1448792"/>
              <a:gd name="connsiteY1" fmla="*/ 0 h 210638"/>
              <a:gd name="connsiteX2" fmla="*/ 1447915 w 1448792"/>
              <a:gd name="connsiteY2" fmla="*/ 136753 h 210638"/>
              <a:gd name="connsiteX3" fmla="*/ 722158 w 1448792"/>
              <a:gd name="connsiteY3" fmla="*/ 210638 h 210638"/>
              <a:gd name="connsiteX4" fmla="*/ 0 w 1448792"/>
              <a:gd name="connsiteY4" fmla="*/ 134192 h 210638"/>
              <a:gd name="connsiteX0" fmla="*/ 0 w 1448792"/>
              <a:gd name="connsiteY0" fmla="*/ 134192 h 210638"/>
              <a:gd name="connsiteX1" fmla="*/ 722580 w 1448792"/>
              <a:gd name="connsiteY1" fmla="*/ 0 h 210638"/>
              <a:gd name="connsiteX2" fmla="*/ 1448792 w 1448792"/>
              <a:gd name="connsiteY2" fmla="*/ 130595 h 210638"/>
              <a:gd name="connsiteX0" fmla="*/ 0 w 1447915"/>
              <a:gd name="connsiteY0" fmla="*/ 165734 h 242180"/>
              <a:gd name="connsiteX1" fmla="*/ 722580 w 1447915"/>
              <a:gd name="connsiteY1" fmla="*/ 31542 h 242180"/>
              <a:gd name="connsiteX2" fmla="*/ 1447915 w 1447915"/>
              <a:gd name="connsiteY2" fmla="*/ 168295 h 242180"/>
              <a:gd name="connsiteX3" fmla="*/ 722158 w 1447915"/>
              <a:gd name="connsiteY3" fmla="*/ 242180 h 242180"/>
              <a:gd name="connsiteX4" fmla="*/ 0 w 1447915"/>
              <a:gd name="connsiteY4" fmla="*/ 165734 h 242180"/>
              <a:gd name="connsiteX0" fmla="*/ 0 w 1447915"/>
              <a:gd name="connsiteY0" fmla="*/ 165734 h 242180"/>
              <a:gd name="connsiteX1" fmla="*/ 722580 w 1447915"/>
              <a:gd name="connsiteY1" fmla="*/ 31542 h 242180"/>
              <a:gd name="connsiteX2" fmla="*/ 888359 w 1447915"/>
              <a:gd name="connsiteY2" fmla="*/ 38391 h 242180"/>
              <a:gd name="connsiteX0" fmla="*/ 0 w 1500664"/>
              <a:gd name="connsiteY0" fmla="*/ 134329 h 210775"/>
              <a:gd name="connsiteX1" fmla="*/ 722580 w 1500664"/>
              <a:gd name="connsiteY1" fmla="*/ 137 h 210775"/>
              <a:gd name="connsiteX2" fmla="*/ 1447915 w 1500664"/>
              <a:gd name="connsiteY2" fmla="*/ 136890 h 210775"/>
              <a:gd name="connsiteX3" fmla="*/ 722158 w 1500664"/>
              <a:gd name="connsiteY3" fmla="*/ 210775 h 210775"/>
              <a:gd name="connsiteX4" fmla="*/ 0 w 1500664"/>
              <a:gd name="connsiteY4" fmla="*/ 134329 h 210775"/>
              <a:gd name="connsiteX0" fmla="*/ 0 w 1500664"/>
              <a:gd name="connsiteY0" fmla="*/ 134329 h 210775"/>
              <a:gd name="connsiteX1" fmla="*/ 722580 w 1500664"/>
              <a:gd name="connsiteY1" fmla="*/ 137 h 210775"/>
              <a:gd name="connsiteX2" fmla="*/ 1500664 w 1500664"/>
              <a:gd name="connsiteY2" fmla="*/ 75285 h 210775"/>
              <a:gd name="connsiteX0" fmla="*/ 0 w 1500664"/>
              <a:gd name="connsiteY0" fmla="*/ 134193 h 210639"/>
              <a:gd name="connsiteX1" fmla="*/ 722580 w 1500664"/>
              <a:gd name="connsiteY1" fmla="*/ 1 h 210639"/>
              <a:gd name="connsiteX2" fmla="*/ 1447915 w 1500664"/>
              <a:gd name="connsiteY2" fmla="*/ 136754 h 210639"/>
              <a:gd name="connsiteX3" fmla="*/ 722158 w 1500664"/>
              <a:gd name="connsiteY3" fmla="*/ 210639 h 210639"/>
              <a:gd name="connsiteX4" fmla="*/ 0 w 1500664"/>
              <a:gd name="connsiteY4" fmla="*/ 134193 h 210639"/>
              <a:gd name="connsiteX0" fmla="*/ 0 w 1500664"/>
              <a:gd name="connsiteY0" fmla="*/ 134193 h 210639"/>
              <a:gd name="connsiteX1" fmla="*/ 712939 w 1500664"/>
              <a:gd name="connsiteY1" fmla="*/ 67744 h 210639"/>
              <a:gd name="connsiteX2" fmla="*/ 1500664 w 1500664"/>
              <a:gd name="connsiteY2" fmla="*/ 75149 h 210639"/>
              <a:gd name="connsiteX0" fmla="*/ 0 w 1500664"/>
              <a:gd name="connsiteY0" fmla="*/ 134193 h 210639"/>
              <a:gd name="connsiteX1" fmla="*/ 722580 w 1500664"/>
              <a:gd name="connsiteY1" fmla="*/ 1 h 210639"/>
              <a:gd name="connsiteX2" fmla="*/ 1447915 w 1500664"/>
              <a:gd name="connsiteY2" fmla="*/ 136754 h 210639"/>
              <a:gd name="connsiteX3" fmla="*/ 722158 w 1500664"/>
              <a:gd name="connsiteY3" fmla="*/ 210639 h 210639"/>
              <a:gd name="connsiteX4" fmla="*/ 0 w 1500664"/>
              <a:gd name="connsiteY4" fmla="*/ 134193 h 210639"/>
              <a:gd name="connsiteX0" fmla="*/ 0 w 1500664"/>
              <a:gd name="connsiteY0" fmla="*/ 134193 h 210639"/>
              <a:gd name="connsiteX1" fmla="*/ 719075 w 1500664"/>
              <a:gd name="connsiteY1" fmla="*/ 24635 h 210639"/>
              <a:gd name="connsiteX2" fmla="*/ 1500664 w 1500664"/>
              <a:gd name="connsiteY2" fmla="*/ 75149 h 210639"/>
              <a:gd name="connsiteX0" fmla="*/ 1888516 w 3389180"/>
              <a:gd name="connsiteY0" fmla="*/ 134193 h 512563"/>
              <a:gd name="connsiteX1" fmla="*/ 2611096 w 3389180"/>
              <a:gd name="connsiteY1" fmla="*/ 1 h 512563"/>
              <a:gd name="connsiteX2" fmla="*/ 3336431 w 3389180"/>
              <a:gd name="connsiteY2" fmla="*/ 136754 h 512563"/>
              <a:gd name="connsiteX3" fmla="*/ 2610674 w 3389180"/>
              <a:gd name="connsiteY3" fmla="*/ 210639 h 512563"/>
              <a:gd name="connsiteX4" fmla="*/ 1888516 w 3389180"/>
              <a:gd name="connsiteY4" fmla="*/ 134193 h 512563"/>
              <a:gd name="connsiteX0" fmla="*/ 0 w 3389180"/>
              <a:gd name="connsiteY0" fmla="*/ 512563 h 512563"/>
              <a:gd name="connsiteX1" fmla="*/ 2607591 w 3389180"/>
              <a:gd name="connsiteY1" fmla="*/ 24635 h 512563"/>
              <a:gd name="connsiteX2" fmla="*/ 3389180 w 3389180"/>
              <a:gd name="connsiteY2" fmla="*/ 75149 h 512563"/>
            </a:gdLst>
            <a:ahLst/>
            <a:cxnLst>
              <a:cxn ang="0">
                <a:pos x="connsiteX0" y="connsiteY0"/>
              </a:cxn>
              <a:cxn ang="0">
                <a:pos x="connsiteX1" y="connsiteY1"/>
              </a:cxn>
              <a:cxn ang="0">
                <a:pos x="connsiteX2" y="connsiteY2"/>
              </a:cxn>
            </a:cxnLst>
            <a:rect l="l" t="t" r="r" b="b"/>
            <a:pathLst>
              <a:path w="3389180" h="512563" stroke="0" extrusionOk="0">
                <a:moveTo>
                  <a:pt x="1888516" y="134193"/>
                </a:moveTo>
                <a:cubicBezTo>
                  <a:pt x="2004517" y="53244"/>
                  <a:pt x="2291468" y="-46"/>
                  <a:pt x="2611096" y="1"/>
                </a:cubicBezTo>
                <a:cubicBezTo>
                  <a:pt x="2934103" y="49"/>
                  <a:pt x="3223130" y="54541"/>
                  <a:pt x="3336431" y="136754"/>
                </a:cubicBezTo>
                <a:lnTo>
                  <a:pt x="2610674" y="210639"/>
                </a:lnTo>
                <a:lnTo>
                  <a:pt x="1888516" y="134193"/>
                </a:lnTo>
                <a:close/>
              </a:path>
              <a:path w="3389180" h="512563" fill="none">
                <a:moveTo>
                  <a:pt x="0" y="512563"/>
                </a:moveTo>
                <a:cubicBezTo>
                  <a:pt x="116001" y="431614"/>
                  <a:pt x="2287963" y="24588"/>
                  <a:pt x="2607591" y="24635"/>
                </a:cubicBezTo>
                <a:cubicBezTo>
                  <a:pt x="2930598" y="24683"/>
                  <a:pt x="3275879" y="-7064"/>
                  <a:pt x="3389180" y="75149"/>
                </a:cubicBezTo>
              </a:path>
            </a:pathLst>
          </a:custGeom>
          <a:ln w="57150">
            <a:solidFill>
              <a:schemeClr val="accent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Freeform 3"/>
          <p:cNvSpPr/>
          <p:nvPr/>
        </p:nvSpPr>
        <p:spPr>
          <a:xfrm>
            <a:off x="10252533" y="1552349"/>
            <a:ext cx="1283970" cy="1024890"/>
          </a:xfrm>
          <a:custGeom>
            <a:avLst/>
            <a:gdLst>
              <a:gd name="connsiteX0" fmla="*/ 0 w 1249680"/>
              <a:gd name="connsiteY0" fmla="*/ 941070 h 1002030"/>
              <a:gd name="connsiteX1" fmla="*/ 45720 w 1249680"/>
              <a:gd name="connsiteY1" fmla="*/ 842010 h 1002030"/>
              <a:gd name="connsiteX2" fmla="*/ 826770 w 1249680"/>
              <a:gd name="connsiteY2" fmla="*/ 224790 h 1002030"/>
              <a:gd name="connsiteX3" fmla="*/ 822960 w 1249680"/>
              <a:gd name="connsiteY3" fmla="*/ 152400 h 1002030"/>
              <a:gd name="connsiteX4" fmla="*/ 853440 w 1249680"/>
              <a:gd name="connsiteY4" fmla="*/ 125730 h 1002030"/>
              <a:gd name="connsiteX5" fmla="*/ 849630 w 1249680"/>
              <a:gd name="connsiteY5" fmla="*/ 30480 h 1002030"/>
              <a:gd name="connsiteX6" fmla="*/ 937260 w 1249680"/>
              <a:gd name="connsiteY6" fmla="*/ 0 h 1002030"/>
              <a:gd name="connsiteX7" fmla="*/ 1249680 w 1249680"/>
              <a:gd name="connsiteY7" fmla="*/ 26670 h 1002030"/>
              <a:gd name="connsiteX8" fmla="*/ 1181100 w 1249680"/>
              <a:gd name="connsiteY8" fmla="*/ 87630 h 1002030"/>
              <a:gd name="connsiteX9" fmla="*/ 1169670 w 1249680"/>
              <a:gd name="connsiteY9" fmla="*/ 262890 h 1002030"/>
              <a:gd name="connsiteX10" fmla="*/ 1093470 w 1249680"/>
              <a:gd name="connsiteY10" fmla="*/ 350520 h 1002030"/>
              <a:gd name="connsiteX11" fmla="*/ 982980 w 1249680"/>
              <a:gd name="connsiteY11" fmla="*/ 350520 h 1002030"/>
              <a:gd name="connsiteX12" fmla="*/ 213360 w 1249680"/>
              <a:gd name="connsiteY12" fmla="*/ 1002030 h 1002030"/>
              <a:gd name="connsiteX13" fmla="*/ 0 w 1249680"/>
              <a:gd name="connsiteY13" fmla="*/ 941070 h 1002030"/>
              <a:gd name="connsiteX0" fmla="*/ 0 w 1249680"/>
              <a:gd name="connsiteY0" fmla="*/ 967740 h 1028700"/>
              <a:gd name="connsiteX1" fmla="*/ 45720 w 1249680"/>
              <a:gd name="connsiteY1" fmla="*/ 868680 h 1028700"/>
              <a:gd name="connsiteX2" fmla="*/ 826770 w 1249680"/>
              <a:gd name="connsiteY2" fmla="*/ 251460 h 1028700"/>
              <a:gd name="connsiteX3" fmla="*/ 822960 w 1249680"/>
              <a:gd name="connsiteY3" fmla="*/ 179070 h 1028700"/>
              <a:gd name="connsiteX4" fmla="*/ 853440 w 1249680"/>
              <a:gd name="connsiteY4" fmla="*/ 152400 h 1028700"/>
              <a:gd name="connsiteX5" fmla="*/ 849630 w 1249680"/>
              <a:gd name="connsiteY5" fmla="*/ 57150 h 1028700"/>
              <a:gd name="connsiteX6" fmla="*/ 963930 w 1249680"/>
              <a:gd name="connsiteY6" fmla="*/ 0 h 1028700"/>
              <a:gd name="connsiteX7" fmla="*/ 1249680 w 1249680"/>
              <a:gd name="connsiteY7" fmla="*/ 53340 h 1028700"/>
              <a:gd name="connsiteX8" fmla="*/ 1181100 w 1249680"/>
              <a:gd name="connsiteY8" fmla="*/ 114300 h 1028700"/>
              <a:gd name="connsiteX9" fmla="*/ 1169670 w 1249680"/>
              <a:gd name="connsiteY9" fmla="*/ 289560 h 1028700"/>
              <a:gd name="connsiteX10" fmla="*/ 1093470 w 1249680"/>
              <a:gd name="connsiteY10" fmla="*/ 377190 h 1028700"/>
              <a:gd name="connsiteX11" fmla="*/ 982980 w 1249680"/>
              <a:gd name="connsiteY11" fmla="*/ 377190 h 1028700"/>
              <a:gd name="connsiteX12" fmla="*/ 213360 w 1249680"/>
              <a:gd name="connsiteY12" fmla="*/ 1028700 h 1028700"/>
              <a:gd name="connsiteX13" fmla="*/ 0 w 1249680"/>
              <a:gd name="connsiteY13" fmla="*/ 967740 h 1028700"/>
              <a:gd name="connsiteX0" fmla="*/ 0 w 1283970"/>
              <a:gd name="connsiteY0" fmla="*/ 967740 h 1028700"/>
              <a:gd name="connsiteX1" fmla="*/ 45720 w 1283970"/>
              <a:gd name="connsiteY1" fmla="*/ 868680 h 1028700"/>
              <a:gd name="connsiteX2" fmla="*/ 826770 w 1283970"/>
              <a:gd name="connsiteY2" fmla="*/ 251460 h 1028700"/>
              <a:gd name="connsiteX3" fmla="*/ 822960 w 1283970"/>
              <a:gd name="connsiteY3" fmla="*/ 179070 h 1028700"/>
              <a:gd name="connsiteX4" fmla="*/ 853440 w 1283970"/>
              <a:gd name="connsiteY4" fmla="*/ 152400 h 1028700"/>
              <a:gd name="connsiteX5" fmla="*/ 849630 w 1283970"/>
              <a:gd name="connsiteY5" fmla="*/ 57150 h 1028700"/>
              <a:gd name="connsiteX6" fmla="*/ 963930 w 1283970"/>
              <a:gd name="connsiteY6" fmla="*/ 0 h 1028700"/>
              <a:gd name="connsiteX7" fmla="*/ 1283970 w 1283970"/>
              <a:gd name="connsiteY7" fmla="*/ 34290 h 1028700"/>
              <a:gd name="connsiteX8" fmla="*/ 1181100 w 1283970"/>
              <a:gd name="connsiteY8" fmla="*/ 114300 h 1028700"/>
              <a:gd name="connsiteX9" fmla="*/ 1169670 w 1283970"/>
              <a:gd name="connsiteY9" fmla="*/ 289560 h 1028700"/>
              <a:gd name="connsiteX10" fmla="*/ 1093470 w 1283970"/>
              <a:gd name="connsiteY10" fmla="*/ 377190 h 1028700"/>
              <a:gd name="connsiteX11" fmla="*/ 982980 w 1283970"/>
              <a:gd name="connsiteY11" fmla="*/ 377190 h 1028700"/>
              <a:gd name="connsiteX12" fmla="*/ 213360 w 1283970"/>
              <a:gd name="connsiteY12" fmla="*/ 1028700 h 1028700"/>
              <a:gd name="connsiteX13" fmla="*/ 0 w 1283970"/>
              <a:gd name="connsiteY13" fmla="*/ 967740 h 1028700"/>
              <a:gd name="connsiteX0" fmla="*/ 0 w 1283970"/>
              <a:gd name="connsiteY0" fmla="*/ 967740 h 1028700"/>
              <a:gd name="connsiteX1" fmla="*/ 45720 w 1283970"/>
              <a:gd name="connsiteY1" fmla="*/ 868680 h 1028700"/>
              <a:gd name="connsiteX2" fmla="*/ 826770 w 1283970"/>
              <a:gd name="connsiteY2" fmla="*/ 251460 h 1028700"/>
              <a:gd name="connsiteX3" fmla="*/ 822960 w 1283970"/>
              <a:gd name="connsiteY3" fmla="*/ 179070 h 1028700"/>
              <a:gd name="connsiteX4" fmla="*/ 853440 w 1283970"/>
              <a:gd name="connsiteY4" fmla="*/ 152400 h 1028700"/>
              <a:gd name="connsiteX5" fmla="*/ 849630 w 1283970"/>
              <a:gd name="connsiteY5" fmla="*/ 57150 h 1028700"/>
              <a:gd name="connsiteX6" fmla="*/ 963930 w 1283970"/>
              <a:gd name="connsiteY6" fmla="*/ 0 h 1028700"/>
              <a:gd name="connsiteX7" fmla="*/ 1283970 w 1283970"/>
              <a:gd name="connsiteY7" fmla="*/ 34290 h 1028700"/>
              <a:gd name="connsiteX8" fmla="*/ 1181100 w 1283970"/>
              <a:gd name="connsiteY8" fmla="*/ 114300 h 1028700"/>
              <a:gd name="connsiteX9" fmla="*/ 1169670 w 1283970"/>
              <a:gd name="connsiteY9" fmla="*/ 289560 h 1028700"/>
              <a:gd name="connsiteX10" fmla="*/ 1093470 w 1283970"/>
              <a:gd name="connsiteY10" fmla="*/ 377190 h 1028700"/>
              <a:gd name="connsiteX11" fmla="*/ 982980 w 1283970"/>
              <a:gd name="connsiteY11" fmla="*/ 377190 h 1028700"/>
              <a:gd name="connsiteX12" fmla="*/ 213360 w 1283970"/>
              <a:gd name="connsiteY12" fmla="*/ 1028700 h 1028700"/>
              <a:gd name="connsiteX13" fmla="*/ 0 w 1283970"/>
              <a:gd name="connsiteY13" fmla="*/ 967740 h 1028700"/>
              <a:gd name="connsiteX0" fmla="*/ 0 w 1283970"/>
              <a:gd name="connsiteY0" fmla="*/ 963930 h 1024890"/>
              <a:gd name="connsiteX1" fmla="*/ 45720 w 1283970"/>
              <a:gd name="connsiteY1" fmla="*/ 864870 h 1024890"/>
              <a:gd name="connsiteX2" fmla="*/ 826770 w 1283970"/>
              <a:gd name="connsiteY2" fmla="*/ 247650 h 1024890"/>
              <a:gd name="connsiteX3" fmla="*/ 822960 w 1283970"/>
              <a:gd name="connsiteY3" fmla="*/ 175260 h 1024890"/>
              <a:gd name="connsiteX4" fmla="*/ 853440 w 1283970"/>
              <a:gd name="connsiteY4" fmla="*/ 148590 h 1024890"/>
              <a:gd name="connsiteX5" fmla="*/ 849630 w 1283970"/>
              <a:gd name="connsiteY5" fmla="*/ 53340 h 1024890"/>
              <a:gd name="connsiteX6" fmla="*/ 960120 w 1283970"/>
              <a:gd name="connsiteY6" fmla="*/ 0 h 1024890"/>
              <a:gd name="connsiteX7" fmla="*/ 1283970 w 1283970"/>
              <a:gd name="connsiteY7" fmla="*/ 30480 h 1024890"/>
              <a:gd name="connsiteX8" fmla="*/ 1181100 w 1283970"/>
              <a:gd name="connsiteY8" fmla="*/ 110490 h 1024890"/>
              <a:gd name="connsiteX9" fmla="*/ 1169670 w 1283970"/>
              <a:gd name="connsiteY9" fmla="*/ 285750 h 1024890"/>
              <a:gd name="connsiteX10" fmla="*/ 1093470 w 1283970"/>
              <a:gd name="connsiteY10" fmla="*/ 373380 h 1024890"/>
              <a:gd name="connsiteX11" fmla="*/ 982980 w 1283970"/>
              <a:gd name="connsiteY11" fmla="*/ 373380 h 1024890"/>
              <a:gd name="connsiteX12" fmla="*/ 213360 w 1283970"/>
              <a:gd name="connsiteY12" fmla="*/ 1024890 h 1024890"/>
              <a:gd name="connsiteX13" fmla="*/ 0 w 1283970"/>
              <a:gd name="connsiteY13" fmla="*/ 963930 h 1024890"/>
              <a:gd name="connsiteX0" fmla="*/ 0 w 1283970"/>
              <a:gd name="connsiteY0" fmla="*/ 963930 h 1024890"/>
              <a:gd name="connsiteX1" fmla="*/ 45720 w 1283970"/>
              <a:gd name="connsiteY1" fmla="*/ 864870 h 1024890"/>
              <a:gd name="connsiteX2" fmla="*/ 826770 w 1283970"/>
              <a:gd name="connsiteY2" fmla="*/ 247650 h 1024890"/>
              <a:gd name="connsiteX3" fmla="*/ 822960 w 1283970"/>
              <a:gd name="connsiteY3" fmla="*/ 175260 h 1024890"/>
              <a:gd name="connsiteX4" fmla="*/ 853440 w 1283970"/>
              <a:gd name="connsiteY4" fmla="*/ 148590 h 1024890"/>
              <a:gd name="connsiteX5" fmla="*/ 849630 w 1283970"/>
              <a:gd name="connsiteY5" fmla="*/ 53340 h 1024890"/>
              <a:gd name="connsiteX6" fmla="*/ 960120 w 1283970"/>
              <a:gd name="connsiteY6" fmla="*/ 0 h 1024890"/>
              <a:gd name="connsiteX7" fmla="*/ 1283970 w 1283970"/>
              <a:gd name="connsiteY7" fmla="*/ 30480 h 1024890"/>
              <a:gd name="connsiteX8" fmla="*/ 1184910 w 1283970"/>
              <a:gd name="connsiteY8" fmla="*/ 110490 h 1024890"/>
              <a:gd name="connsiteX9" fmla="*/ 1169670 w 1283970"/>
              <a:gd name="connsiteY9" fmla="*/ 285750 h 1024890"/>
              <a:gd name="connsiteX10" fmla="*/ 1093470 w 1283970"/>
              <a:gd name="connsiteY10" fmla="*/ 373380 h 1024890"/>
              <a:gd name="connsiteX11" fmla="*/ 982980 w 1283970"/>
              <a:gd name="connsiteY11" fmla="*/ 373380 h 1024890"/>
              <a:gd name="connsiteX12" fmla="*/ 213360 w 1283970"/>
              <a:gd name="connsiteY12" fmla="*/ 1024890 h 1024890"/>
              <a:gd name="connsiteX13" fmla="*/ 0 w 1283970"/>
              <a:gd name="connsiteY13" fmla="*/ 963930 h 1024890"/>
              <a:gd name="connsiteX0" fmla="*/ 0 w 1283970"/>
              <a:gd name="connsiteY0" fmla="*/ 963930 h 1024890"/>
              <a:gd name="connsiteX1" fmla="*/ 45720 w 1283970"/>
              <a:gd name="connsiteY1" fmla="*/ 864870 h 1024890"/>
              <a:gd name="connsiteX2" fmla="*/ 826770 w 1283970"/>
              <a:gd name="connsiteY2" fmla="*/ 247650 h 1024890"/>
              <a:gd name="connsiteX3" fmla="*/ 822960 w 1283970"/>
              <a:gd name="connsiteY3" fmla="*/ 175260 h 1024890"/>
              <a:gd name="connsiteX4" fmla="*/ 853440 w 1283970"/>
              <a:gd name="connsiteY4" fmla="*/ 148590 h 1024890"/>
              <a:gd name="connsiteX5" fmla="*/ 849630 w 1283970"/>
              <a:gd name="connsiteY5" fmla="*/ 53340 h 1024890"/>
              <a:gd name="connsiteX6" fmla="*/ 960120 w 1283970"/>
              <a:gd name="connsiteY6" fmla="*/ 0 h 1024890"/>
              <a:gd name="connsiteX7" fmla="*/ 1283970 w 1283970"/>
              <a:gd name="connsiteY7" fmla="*/ 30480 h 1024890"/>
              <a:gd name="connsiteX8" fmla="*/ 1184910 w 1283970"/>
              <a:gd name="connsiteY8" fmla="*/ 110490 h 1024890"/>
              <a:gd name="connsiteX9" fmla="*/ 1196340 w 1283970"/>
              <a:gd name="connsiteY9" fmla="*/ 274320 h 1024890"/>
              <a:gd name="connsiteX10" fmla="*/ 1093470 w 1283970"/>
              <a:gd name="connsiteY10" fmla="*/ 373380 h 1024890"/>
              <a:gd name="connsiteX11" fmla="*/ 982980 w 1283970"/>
              <a:gd name="connsiteY11" fmla="*/ 373380 h 1024890"/>
              <a:gd name="connsiteX12" fmla="*/ 213360 w 1283970"/>
              <a:gd name="connsiteY12" fmla="*/ 1024890 h 1024890"/>
              <a:gd name="connsiteX13" fmla="*/ 0 w 1283970"/>
              <a:gd name="connsiteY13" fmla="*/ 963930 h 1024890"/>
              <a:gd name="connsiteX0" fmla="*/ 0 w 1283970"/>
              <a:gd name="connsiteY0" fmla="*/ 963930 h 1024890"/>
              <a:gd name="connsiteX1" fmla="*/ 45720 w 1283970"/>
              <a:gd name="connsiteY1" fmla="*/ 864870 h 1024890"/>
              <a:gd name="connsiteX2" fmla="*/ 826770 w 1283970"/>
              <a:gd name="connsiteY2" fmla="*/ 247650 h 1024890"/>
              <a:gd name="connsiteX3" fmla="*/ 822960 w 1283970"/>
              <a:gd name="connsiteY3" fmla="*/ 175260 h 1024890"/>
              <a:gd name="connsiteX4" fmla="*/ 853440 w 1283970"/>
              <a:gd name="connsiteY4" fmla="*/ 148590 h 1024890"/>
              <a:gd name="connsiteX5" fmla="*/ 849630 w 1283970"/>
              <a:gd name="connsiteY5" fmla="*/ 53340 h 1024890"/>
              <a:gd name="connsiteX6" fmla="*/ 960120 w 1283970"/>
              <a:gd name="connsiteY6" fmla="*/ 0 h 1024890"/>
              <a:gd name="connsiteX7" fmla="*/ 1283970 w 1283970"/>
              <a:gd name="connsiteY7" fmla="*/ 30480 h 1024890"/>
              <a:gd name="connsiteX8" fmla="*/ 1184910 w 1283970"/>
              <a:gd name="connsiteY8" fmla="*/ 110490 h 1024890"/>
              <a:gd name="connsiteX9" fmla="*/ 1181100 w 1283970"/>
              <a:gd name="connsiteY9" fmla="*/ 274320 h 1024890"/>
              <a:gd name="connsiteX10" fmla="*/ 1093470 w 1283970"/>
              <a:gd name="connsiteY10" fmla="*/ 373380 h 1024890"/>
              <a:gd name="connsiteX11" fmla="*/ 982980 w 1283970"/>
              <a:gd name="connsiteY11" fmla="*/ 373380 h 1024890"/>
              <a:gd name="connsiteX12" fmla="*/ 213360 w 1283970"/>
              <a:gd name="connsiteY12" fmla="*/ 1024890 h 1024890"/>
              <a:gd name="connsiteX13" fmla="*/ 0 w 1283970"/>
              <a:gd name="connsiteY13" fmla="*/ 963930 h 102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3970" h="1024890">
                <a:moveTo>
                  <a:pt x="0" y="963930"/>
                </a:moveTo>
                <a:lnTo>
                  <a:pt x="45720" y="864870"/>
                </a:lnTo>
                <a:lnTo>
                  <a:pt x="826770" y="247650"/>
                </a:lnTo>
                <a:lnTo>
                  <a:pt x="822960" y="175260"/>
                </a:lnTo>
                <a:lnTo>
                  <a:pt x="853440" y="148590"/>
                </a:lnTo>
                <a:lnTo>
                  <a:pt x="849630" y="53340"/>
                </a:lnTo>
                <a:lnTo>
                  <a:pt x="960120" y="0"/>
                </a:lnTo>
                <a:lnTo>
                  <a:pt x="1283970" y="30480"/>
                </a:lnTo>
                <a:lnTo>
                  <a:pt x="1184910" y="110490"/>
                </a:lnTo>
                <a:lnTo>
                  <a:pt x="1181100" y="274320"/>
                </a:lnTo>
                <a:lnTo>
                  <a:pt x="1093470" y="373380"/>
                </a:lnTo>
                <a:lnTo>
                  <a:pt x="982980" y="373380"/>
                </a:lnTo>
                <a:lnTo>
                  <a:pt x="213360" y="1024890"/>
                </a:lnTo>
                <a:lnTo>
                  <a:pt x="0" y="963930"/>
                </a:ln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39D1DB0-EC0B-4551-BEAA-BEECC75211E7}"/>
              </a:ext>
            </a:extLst>
          </p:cNvPr>
          <p:cNvSpPr txBox="1"/>
          <p:nvPr/>
        </p:nvSpPr>
        <p:spPr>
          <a:xfrm>
            <a:off x="8389313" y="4625484"/>
            <a:ext cx="34244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Raw Water Pipelines*</a:t>
            </a:r>
          </a:p>
        </p:txBody>
      </p:sp>
      <p:cxnSp>
        <p:nvCxnSpPr>
          <p:cNvPr id="30" name="Straight Arrow Connector 29">
            <a:extLst>
              <a:ext uri="{FF2B5EF4-FFF2-40B4-BE49-F238E27FC236}">
                <a16:creationId xmlns:a16="http://schemas.microsoft.com/office/drawing/2014/main" id="{29D48D7B-BCE8-407F-8CCE-7CA79771D61C}"/>
              </a:ext>
            </a:extLst>
          </p:cNvPr>
          <p:cNvCxnSpPr>
            <a:cxnSpLocks/>
          </p:cNvCxnSpPr>
          <p:nvPr/>
        </p:nvCxnSpPr>
        <p:spPr>
          <a:xfrm flipH="1" flipV="1">
            <a:off x="7908864" y="3414090"/>
            <a:ext cx="559152" cy="127620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810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A9A63-2872-4631-8DD8-D42EDB5E7BFE}"/>
              </a:ext>
            </a:extLst>
          </p:cNvPr>
          <p:cNvSpPr>
            <a:spLocks noGrp="1"/>
          </p:cNvSpPr>
          <p:nvPr>
            <p:ph type="title"/>
          </p:nvPr>
        </p:nvSpPr>
        <p:spPr>
          <a:xfrm>
            <a:off x="1290222" y="1848284"/>
            <a:ext cx="10057229" cy="2826751"/>
          </a:xfrm>
        </p:spPr>
        <p:txBody>
          <a:bodyPr>
            <a:normAutofit/>
          </a:bodyPr>
          <a:lstStyle/>
          <a:p>
            <a:r>
              <a:rPr lang="en-US" sz="6000" dirty="0">
                <a:latin typeface="Arial" panose="020B0604020202020204" pitchFamily="34" charset="0"/>
                <a:cs typeface="Arial" panose="020B0604020202020204" pitchFamily="34" charset="0"/>
              </a:rPr>
              <a:t>Progress to Date</a:t>
            </a:r>
          </a:p>
        </p:txBody>
      </p:sp>
    </p:spTree>
    <p:extLst>
      <p:ext uri="{BB962C8B-B14F-4D97-AF65-F5344CB8AC3E}">
        <p14:creationId xmlns:p14="http://schemas.microsoft.com/office/powerpoint/2010/main" val="131482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0EC05-C2BA-45D1-96EF-19E6E9229961}"/>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Estimated Pipe Construction Timeline</a:t>
            </a:r>
            <a:endParaRPr lang="en-US" sz="4000" dirty="0">
              <a:solidFill>
                <a:srgbClr val="FFFF00"/>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8424" y="1513341"/>
            <a:ext cx="9767739" cy="4807630"/>
          </a:xfrm>
        </p:spPr>
      </p:pic>
      <p:sp>
        <p:nvSpPr>
          <p:cNvPr id="6" name="Rectangular Callout 5"/>
          <p:cNvSpPr/>
          <p:nvPr/>
        </p:nvSpPr>
        <p:spPr>
          <a:xfrm>
            <a:off x="526142" y="5635752"/>
            <a:ext cx="1044039" cy="612648"/>
          </a:xfrm>
          <a:prstGeom prst="wedgeRectCallout">
            <a:avLst>
              <a:gd name="adj1" fmla="val -51785"/>
              <a:gd name="adj2" fmla="val -10452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Apr 2019 – Nov 2019</a:t>
            </a:r>
          </a:p>
        </p:txBody>
      </p:sp>
      <p:sp>
        <p:nvSpPr>
          <p:cNvPr id="7" name="Rectangular Callout 6"/>
          <p:cNvSpPr/>
          <p:nvPr/>
        </p:nvSpPr>
        <p:spPr>
          <a:xfrm>
            <a:off x="2463800" y="5635752"/>
            <a:ext cx="914400" cy="612648"/>
          </a:xfrm>
          <a:prstGeom prst="wedgeRectCallout">
            <a:avLst>
              <a:gd name="adj1" fmla="val -51785"/>
              <a:gd name="adj2" fmla="val -10452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Pipe Work Complete</a:t>
            </a:r>
          </a:p>
        </p:txBody>
      </p:sp>
      <p:sp>
        <p:nvSpPr>
          <p:cNvPr id="8" name="Rectangular Callout 7"/>
          <p:cNvSpPr/>
          <p:nvPr/>
        </p:nvSpPr>
        <p:spPr>
          <a:xfrm>
            <a:off x="3976914" y="4177067"/>
            <a:ext cx="1038431" cy="612648"/>
          </a:xfrm>
          <a:prstGeom prst="wedgeRectCallout">
            <a:avLst>
              <a:gd name="adj1" fmla="val 36780"/>
              <a:gd name="adj2" fmla="val 11306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May 2019 – Jan 2020</a:t>
            </a:r>
          </a:p>
        </p:txBody>
      </p:sp>
      <p:sp>
        <p:nvSpPr>
          <p:cNvPr id="9" name="Rectangular Callout 8"/>
          <p:cNvSpPr/>
          <p:nvPr/>
        </p:nvSpPr>
        <p:spPr>
          <a:xfrm>
            <a:off x="6548810" y="4177067"/>
            <a:ext cx="1038430" cy="612648"/>
          </a:xfrm>
          <a:prstGeom prst="wedgeRectCallout">
            <a:avLst>
              <a:gd name="adj1" fmla="val -12896"/>
              <a:gd name="adj2" fmla="val 10632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Mar 2019 – Jan 2020</a:t>
            </a:r>
          </a:p>
        </p:txBody>
      </p:sp>
      <p:sp>
        <p:nvSpPr>
          <p:cNvPr id="10" name="Rectangular Callout 9"/>
          <p:cNvSpPr/>
          <p:nvPr/>
        </p:nvSpPr>
        <p:spPr>
          <a:xfrm>
            <a:off x="6204095" y="5555923"/>
            <a:ext cx="914400" cy="612648"/>
          </a:xfrm>
          <a:prstGeom prst="wedgeRectCallout">
            <a:avLst>
              <a:gd name="adj1" fmla="val -51785"/>
              <a:gd name="adj2" fmla="val -10452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Pipe Work Complete</a:t>
            </a:r>
          </a:p>
        </p:txBody>
      </p:sp>
      <p:sp>
        <p:nvSpPr>
          <p:cNvPr id="11" name="Rectangular Callout 10"/>
          <p:cNvSpPr/>
          <p:nvPr/>
        </p:nvSpPr>
        <p:spPr>
          <a:xfrm>
            <a:off x="8356600" y="5156781"/>
            <a:ext cx="914400" cy="612648"/>
          </a:xfrm>
          <a:prstGeom prst="wedgeRectCallout">
            <a:avLst>
              <a:gd name="adj1" fmla="val -51785"/>
              <a:gd name="adj2" fmla="val -10452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Pipe Work Complete</a:t>
            </a:r>
          </a:p>
        </p:txBody>
      </p:sp>
      <p:sp>
        <p:nvSpPr>
          <p:cNvPr id="14" name="TextBox 13"/>
          <p:cNvSpPr txBox="1"/>
          <p:nvPr/>
        </p:nvSpPr>
        <p:spPr>
          <a:xfrm>
            <a:off x="8516257" y="3150395"/>
            <a:ext cx="1509486" cy="369332"/>
          </a:xfrm>
          <a:prstGeom prst="rect">
            <a:avLst/>
          </a:prstGeom>
          <a:noFill/>
        </p:spPr>
        <p:txBody>
          <a:bodyPr wrap="square" rtlCol="0">
            <a:spAutoFit/>
          </a:bodyPr>
          <a:lstStyle/>
          <a:p>
            <a:r>
              <a:rPr lang="en-US" dirty="0">
                <a:solidFill>
                  <a:schemeClr val="bg1"/>
                </a:solidFill>
              </a:rPr>
              <a:t>Lake Houston</a:t>
            </a:r>
          </a:p>
        </p:txBody>
      </p:sp>
    </p:spTree>
    <p:extLst>
      <p:ext uri="{BB962C8B-B14F-4D97-AF65-F5344CB8AC3E}">
        <p14:creationId xmlns:p14="http://schemas.microsoft.com/office/powerpoint/2010/main" val="668092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8824" y="49428"/>
            <a:ext cx="11000160" cy="1325563"/>
          </a:xfrm>
        </p:spPr>
        <p:txBody>
          <a:bodyPr>
            <a:normAutofit/>
          </a:bodyPr>
          <a:lstStyle/>
          <a:p>
            <a:r>
              <a:rPr lang="en-US" sz="4000" dirty="0">
                <a:latin typeface="Arial" panose="020B0604020202020204" pitchFamily="34" charset="0"/>
                <a:cs typeface="Arial" panose="020B0604020202020204" pitchFamily="34" charset="0"/>
              </a:rPr>
              <a:t>Pipe Installation in the West Corridor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829" y="1605642"/>
            <a:ext cx="6887028" cy="5165271"/>
          </a:xfrm>
          <a:prstGeom prst="rect">
            <a:avLst/>
          </a:prstGeom>
        </p:spPr>
      </p:pic>
    </p:spTree>
    <p:extLst>
      <p:ext uri="{BB962C8B-B14F-4D97-AF65-F5344CB8AC3E}">
        <p14:creationId xmlns:p14="http://schemas.microsoft.com/office/powerpoint/2010/main" val="2737461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Pipe Installation in the East Corridor</a:t>
            </a:r>
            <a:endParaRPr lang="en-US" sz="4000" dirty="0">
              <a:solidFill>
                <a:srgbClr val="FFFF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578" y="1530871"/>
            <a:ext cx="7102839" cy="5327129"/>
          </a:xfrm>
          <a:prstGeom prst="rect">
            <a:avLst/>
          </a:prstGeom>
        </p:spPr>
      </p:pic>
    </p:spTree>
    <p:extLst>
      <p:ext uri="{BB962C8B-B14F-4D97-AF65-F5344CB8AC3E}">
        <p14:creationId xmlns:p14="http://schemas.microsoft.com/office/powerpoint/2010/main" val="3236988961"/>
      </p:ext>
    </p:extLst>
  </p:cSld>
  <p:clrMapOvr>
    <a:masterClrMapping/>
  </p:clrMapOvr>
</p:sld>
</file>

<file path=ppt/theme/theme1.xml><?xml version="1.0" encoding="utf-8"?>
<a:theme xmlns:a="http://schemas.openxmlformats.org/drawingml/2006/main" name="NortheasteWPP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rtheasteWPPE" id="{97867E68-0237-48F4-853C-165970ED4C9F}" vid="{7CA8014E-7062-495B-BCB2-6F02966682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potx" id="{8E90DCCB-9B77-446D-A890-4F82A9290251}" vid="{ADB68796-4788-40F2-B51C-5E5D7D63FD4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NortheasteWPPE</Template>
  <TotalTime>5543</TotalTime>
  <Words>520</Words>
  <Application>Microsoft Office PowerPoint</Application>
  <PresentationFormat>Widescreen</PresentationFormat>
  <Paragraphs>125</Paragraphs>
  <Slides>24</Slides>
  <Notes>24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MS PGothic</vt:lpstr>
      <vt:lpstr>Arial</vt:lpstr>
      <vt:lpstr>Calibri</vt:lpstr>
      <vt:lpstr>Swis721 BT</vt:lpstr>
      <vt:lpstr>Wingdings</vt:lpstr>
      <vt:lpstr>NortheasteWPPE</vt:lpstr>
      <vt:lpstr>Office Theme</vt:lpstr>
      <vt:lpstr>Community Update</vt:lpstr>
      <vt:lpstr>CONTENTS</vt:lpstr>
      <vt:lpstr>Project Background</vt:lpstr>
      <vt:lpstr>PowerPoint Presentation</vt:lpstr>
      <vt:lpstr>NORTHEAST WATER PURIFICATION PLANT</vt:lpstr>
      <vt:lpstr>Progress to Date</vt:lpstr>
      <vt:lpstr>Estimated Pipe Construction Timeline</vt:lpstr>
      <vt:lpstr>Pipe Installation in the West Corridor </vt:lpstr>
      <vt:lpstr>Pipe Installation in the East Corridor</vt:lpstr>
      <vt:lpstr>Pipeline in Tunnel under Lake Houston Parkway</vt:lpstr>
      <vt:lpstr>Work on Intake Pump Station</vt:lpstr>
      <vt:lpstr>Lake Houston Intake Pump Station </vt:lpstr>
      <vt:lpstr>Driving of Pump Can Steel Casings</vt:lpstr>
      <vt:lpstr>Plant Site Construction</vt:lpstr>
      <vt:lpstr>What’s Next</vt:lpstr>
      <vt:lpstr>Raw Water Pipeline Installation</vt:lpstr>
      <vt:lpstr>Intake Pump Station</vt:lpstr>
      <vt:lpstr>Construction at Plant</vt:lpstr>
      <vt:lpstr>Next Steps</vt:lpstr>
      <vt:lpstr>What you can expect during construction </vt:lpstr>
      <vt:lpstr>What we have Heard</vt:lpstr>
      <vt:lpstr>Our Good Neighbor Policy</vt:lpstr>
      <vt:lpstr>Just in case…..</vt:lpstr>
      <vt:lpstr>Contact us </vt:lpstr>
    </vt:vector>
  </TitlesOfParts>
  <Company>Carollo Engineers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Carollo User</dc:creator>
  <cp:lastModifiedBy>Kaleyatodi, Ravi - HPW</cp:lastModifiedBy>
  <cp:revision>180</cp:revision>
  <cp:lastPrinted>2019-10-10T17:25:03Z</cp:lastPrinted>
  <dcterms:created xsi:type="dcterms:W3CDTF">2017-05-03T23:03:29Z</dcterms:created>
  <dcterms:modified xsi:type="dcterms:W3CDTF">2019-10-16T16:43:55Z</dcterms:modified>
</cp:coreProperties>
</file>