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338" r:id="rId6"/>
    <p:sldId id="341" r:id="rId7"/>
    <p:sldId id="335" r:id="rId8"/>
    <p:sldId id="342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5"/>
  </p:normalViewPr>
  <p:slideViewPr>
    <p:cSldViewPr snapToGrid="0"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Ashley A." userId="1bff1f5d-c686-4f10-8730-7561ab139206" providerId="ADAL" clId="{9279CF3F-F7B8-47F8-8BE0-01EF75A8E293}"/>
    <pc:docChg chg="custSel modSld">
      <pc:chgData name="Clark, Ashley A." userId="1bff1f5d-c686-4f10-8730-7561ab139206" providerId="ADAL" clId="{9279CF3F-F7B8-47F8-8BE0-01EF75A8E293}" dt="2023-09-20T20:21:08.744" v="7"/>
      <pc:docMkLst>
        <pc:docMk/>
      </pc:docMkLst>
      <pc:sldChg chg="modSp mod">
        <pc:chgData name="Clark, Ashley A." userId="1bff1f5d-c686-4f10-8730-7561ab139206" providerId="ADAL" clId="{9279CF3F-F7B8-47F8-8BE0-01EF75A8E293}" dt="2023-09-20T20:21:08.744" v="7"/>
        <pc:sldMkLst>
          <pc:docMk/>
          <pc:sldMk cId="571088932" sldId="257"/>
        </pc:sldMkLst>
        <pc:spChg chg="mod">
          <ac:chgData name="Clark, Ashley A." userId="1bff1f5d-c686-4f10-8730-7561ab139206" providerId="ADAL" clId="{9279CF3F-F7B8-47F8-8BE0-01EF75A8E293}" dt="2023-09-20T20:20:57.822" v="5" actId="27636"/>
          <ac:spMkLst>
            <pc:docMk/>
            <pc:sldMk cId="571088932" sldId="257"/>
            <ac:spMk id="3" creationId="{00000000-0000-0000-0000-000000000000}"/>
          </ac:spMkLst>
        </pc:spChg>
        <pc:spChg chg="mod">
          <ac:chgData name="Clark, Ashley A." userId="1bff1f5d-c686-4f10-8730-7561ab139206" providerId="ADAL" clId="{9279CF3F-F7B8-47F8-8BE0-01EF75A8E293}" dt="2023-09-20T20:21:08.744" v="7"/>
          <ac:spMkLst>
            <pc:docMk/>
            <pc:sldMk cId="571088932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073B5-60F3-3944-93DA-7D8CE4CD8BDC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13867-9179-8F4C-8352-D640033B6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7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13867-9179-8F4C-8352-D640033B6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13867-9179-8F4C-8352-D640033B6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0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13ED-0418-4AA2-8C8D-F5F123A8B6BF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0D86-9E00-41C0-A3D3-13F6961794D4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8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A3A9-C994-4E41-8DF0-F164434EB2E9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7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51A-532B-463A-85FA-CA1C47F66C33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C623-31B4-48C9-AB96-C685123DE898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3439-6A0B-4AC2-B559-43AE9576EA91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7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E7D4-0C5E-41DE-B471-7B3FE8D20CE2}" type="datetime1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5CA-C9E8-4196-B1C9-EF3E1CA5A16D}" type="datetime1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C949-D69F-4C2A-A30E-15C97A11F6B0}" type="datetime1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F303-9CE4-473E-AA0F-599BDADF73E2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8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AD2-A68A-4CE0-A753-3CF0A99750DE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5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1603-DD7E-4CE1-88B3-ED9C2695DE78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AD9A-158D-46E4-889E-526457AD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7200"/>
            <a:ext cx="1696325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71700"/>
            <a:ext cx="8534400" cy="2209800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In-Car Camera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609600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Program Presentation, September 21, 2023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7200"/>
            <a:ext cx="1696325" cy="1696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371600" y="49530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Wyatt Martin, Assistant Chief</a:t>
            </a:r>
          </a:p>
          <a:p>
            <a:pPr algn="ctr"/>
            <a:r>
              <a:rPr lang="en-US" dirty="0"/>
              <a:t>Viet Dang, Acting CTO</a:t>
            </a:r>
          </a:p>
          <a:p>
            <a:pPr algn="ctr"/>
            <a:r>
              <a:rPr lang="en-US" dirty="0"/>
              <a:t>Frank Rodriguez, Police Administrator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FED49-E01F-263B-47DF-DB8C0859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59972" y="1860355"/>
            <a:ext cx="5434825" cy="3438126"/>
          </a:xfrm>
        </p:spPr>
        <p:txBody>
          <a:bodyPr anchor="ctr"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in-car systems were primarily deployed to Traffic Enforcement Division.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 were distributed among Patrol Divisions.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63C83-0805-0A73-443B-86BBBFDD6AEA}"/>
              </a:ext>
            </a:extLst>
          </p:cNvPr>
          <p:cNvSpPr txBox="1"/>
          <p:nvPr/>
        </p:nvSpPr>
        <p:spPr>
          <a:xfrm>
            <a:off x="3064246" y="582574"/>
            <a:ext cx="5908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January 1, 2017, HPD made an initial in-car camera purchase of 225 units.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5E0BB-8DD2-D494-8376-65B62CB3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6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Worn Camera Contract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54195" y="1338729"/>
            <a:ext cx="4438463" cy="418054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HPDs Body Worn Camera (BWC) contract was executed on December 16, 2021, and included an additional 29 in-car video systems.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46175-EEF6-A63E-DBCE-F9596010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0180" y="6471179"/>
            <a:ext cx="2133600" cy="365125"/>
          </a:xfrm>
        </p:spPr>
        <p:txBody>
          <a:bodyPr/>
          <a:lstStyle/>
          <a:p>
            <a:fld id="{7DF9AD9A-158D-46E4-889E-526457AD1C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3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578" y="1257300"/>
            <a:ext cx="3988849" cy="1381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In-Car Systems Purchase</a:t>
            </a:r>
          </a:p>
        </p:txBody>
      </p:sp>
      <p:sp>
        <p:nvSpPr>
          <p:cNvPr id="3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1" name="Graphic 30" descr="Security Camera">
            <a:extLst>
              <a:ext uri="{FF2B5EF4-FFF2-40B4-BE49-F238E27FC236}">
                <a16:creationId xmlns:a16="http://schemas.microsoft.com/office/drawing/2014/main" id="{AB32BDC3-D59A-3407-F8D0-08F90C058F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27" name="Subtitle 2"/>
          <p:cNvSpPr>
            <a:spLocks noGrp="1"/>
          </p:cNvSpPr>
          <p:nvPr>
            <p:ph idx="1"/>
          </p:nvPr>
        </p:nvSpPr>
        <p:spPr>
          <a:xfrm>
            <a:off x="4570579" y="2947260"/>
            <a:ext cx="4003614" cy="2927188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April of 2022, an additional 325 in-car video systems were purchased and installed.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systems were distributed among Patrol Divisions.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purchase brought the total number of in-car units to 579.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represented a 157% increase in the total number of installed in-car systems.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18C409-0E21-676F-C184-8C5961B2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116" y="1016795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State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94697" y="2010967"/>
            <a:ext cx="5033221" cy="3788227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en-US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HPD has been allocated $2.4M to purchase an additional 186 in-car video systems</a:t>
            </a:r>
            <a:r>
              <a:rPr lang="en-US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This purchase is the sum of $2.1M allocated by Mayor Turner (160 units) and $343,968 from a grant for the Gangs Division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(26 units).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This purchase will bring the total number of In-Car systems to 765.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Once installed, this purchase will mean there has been a 240% increase in the number if in-car systems since 2021.</a:t>
            </a:r>
          </a:p>
          <a:p>
            <a:pPr algn="just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end goal is to have camera systems installed in 100% of our marked fleet assigned to field operations.  </a:t>
            </a:r>
          </a:p>
          <a:p>
            <a:pPr algn="just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the future, each new unit placed in service will be pre-installed with an in-car camera 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Car">
            <a:extLst>
              <a:ext uri="{FF2B5EF4-FFF2-40B4-BE49-F238E27FC236}">
                <a16:creationId xmlns:a16="http://schemas.microsoft.com/office/drawing/2014/main" id="{A4E25ED5-46F4-13B8-2A3F-8087F2F14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C316D-E98A-6A6D-D82D-DCB44E6D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AD9A-158D-46E4-889E-526457AD1C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62C87B-205C-4719-AC60-AF13E94F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9" y="322626"/>
            <a:ext cx="432942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31187307-CBF5-024C-EC98-E9E835F75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930" y="1857312"/>
            <a:ext cx="3123183" cy="31231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059640" y="1857312"/>
            <a:ext cx="2722907" cy="205650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7C7E3B-D324-EAEC-D0C9-7F91AFD3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0180" y="6483670"/>
            <a:ext cx="2133600" cy="365125"/>
          </a:xfrm>
        </p:spPr>
        <p:txBody>
          <a:bodyPr/>
          <a:lstStyle/>
          <a:p>
            <a:fld id="{7DF9AD9A-158D-46E4-889E-526457AD1C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1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6FCFB5008F648B3D2FED1D28D4D98" ma:contentTypeVersion="8" ma:contentTypeDescription="Create a new document." ma:contentTypeScope="" ma:versionID="573b9faed4ba113812098a2086b9eae8">
  <xsd:schema xmlns:xsd="http://www.w3.org/2001/XMLSchema" xmlns:xs="http://www.w3.org/2001/XMLSchema" xmlns:p="http://schemas.microsoft.com/office/2006/metadata/properties" xmlns:ns3="a3c5fc75-e489-483f-be16-56ccf48f508c" targetNamespace="http://schemas.microsoft.com/office/2006/metadata/properties" ma:root="true" ma:fieldsID="64ba449152655b6b302327ac57f163b4" ns3:_="">
    <xsd:import namespace="a3c5fc75-e489-483f-be16-56ccf48f50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5fc75-e489-483f-be16-56ccf48f5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EA84BA-DD70-4E72-A90C-074F8D7DBF97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a3c5fc75-e489-483f-be16-56ccf48f508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8BB454-E8E0-4CC2-9277-72DCA9AA8C8A}">
  <ds:schemaRefs>
    <ds:schemaRef ds:uri="a3c5fc75-e489-483f-be16-56ccf48f50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19CFD37-EB4B-4299-AEAC-964D5D6125F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4c753ca-2ec6-4981-81e7-5c7597f9e7d8}" enabled="0" method="" siteId="{64c753ca-2ec6-4981-81e7-5c7597f9e7d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277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Office Theme</vt:lpstr>
      <vt:lpstr>In-Car Camera Program</vt:lpstr>
      <vt:lpstr>History</vt:lpstr>
      <vt:lpstr>Body Worn Camera Contract</vt:lpstr>
      <vt:lpstr>In-Car Systems Purchase</vt:lpstr>
      <vt:lpstr>Future State</vt:lpstr>
      <vt:lpstr>PowerPoint Presentation</vt:lpstr>
    </vt:vector>
  </TitlesOfParts>
  <Company>Houston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Carkhuff</dc:creator>
  <cp:lastModifiedBy>Clark, Ashley A.</cp:lastModifiedBy>
  <cp:revision>15</cp:revision>
  <cp:lastPrinted>2022-04-14T17:18:55Z</cp:lastPrinted>
  <dcterms:created xsi:type="dcterms:W3CDTF">2016-08-01T14:38:35Z</dcterms:created>
  <dcterms:modified xsi:type="dcterms:W3CDTF">2023-09-20T20:21:15Z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0x010100E196FCFB5008F648B3D2FED1D28D4D98</vt:lpwstr>
  </property>
</Properties>
</file>