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 id="2147483690" r:id="rId6"/>
    <p:sldMasterId id="2147483711" r:id="rId7"/>
  </p:sldMasterIdLst>
  <p:notesMasterIdLst>
    <p:notesMasterId r:id="rId18"/>
  </p:notesMasterIdLst>
  <p:handoutMasterIdLst>
    <p:handoutMasterId r:id="rId19"/>
  </p:handoutMasterIdLst>
  <p:sldIdLst>
    <p:sldId id="773" r:id="rId8"/>
    <p:sldId id="744" r:id="rId9"/>
    <p:sldId id="792" r:id="rId10"/>
    <p:sldId id="793" r:id="rId11"/>
    <p:sldId id="467" r:id="rId12"/>
    <p:sldId id="784" r:id="rId13"/>
    <p:sldId id="265" r:id="rId14"/>
    <p:sldId id="794" r:id="rId15"/>
    <p:sldId id="780" r:id="rId16"/>
    <p:sldId id="290" r:id="rId17"/>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6BF502-32BA-440E-9263-B9684C3FE7D7}" v="8" dt="2024-04-16T00:28:06.78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2880"/>
        <p:guide pos="2160"/>
      </p:guideLst>
    </p:cSldViewPr>
  </p:slideViewPr>
  <p:notesTextViewPr>
    <p:cViewPr>
      <p:scale>
        <a:sx n="1" d="1"/>
        <a:sy n="1" d="1"/>
      </p:scale>
      <p:origin x="0" y="0"/>
    </p:cViewPr>
  </p:notesTextViewPr>
  <p:sorterViewPr>
    <p:cViewPr>
      <p:scale>
        <a:sx n="120" d="100"/>
        <a:sy n="120" d="100"/>
      </p:scale>
      <p:origin x="0" y="-12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 Judy - HHD" userId="0b08b877-0bd3-4de0-aa5d-2d5a869d1be6" providerId="ADAL" clId="{316BF502-32BA-440E-9263-B9684C3FE7D7}"/>
    <pc:docChg chg="undo custSel addSld delSld modSld delMainMaster">
      <pc:chgData name="Harris, Judy - HHD" userId="0b08b877-0bd3-4de0-aa5d-2d5a869d1be6" providerId="ADAL" clId="{316BF502-32BA-440E-9263-B9684C3FE7D7}" dt="2024-04-16T02:29:24.591" v="3044" actId="20577"/>
      <pc:docMkLst>
        <pc:docMk/>
      </pc:docMkLst>
      <pc:sldChg chg="modSp mod modNotesTx">
        <pc:chgData name="Harris, Judy - HHD" userId="0b08b877-0bd3-4de0-aa5d-2d5a869d1be6" providerId="ADAL" clId="{316BF502-32BA-440E-9263-B9684C3FE7D7}" dt="2024-04-16T00:41:41.615" v="3039" actId="6549"/>
        <pc:sldMkLst>
          <pc:docMk/>
          <pc:sldMk cId="1994727333" sldId="265"/>
        </pc:sldMkLst>
        <pc:spChg chg="mod">
          <ac:chgData name="Harris, Judy - HHD" userId="0b08b877-0bd3-4de0-aa5d-2d5a869d1be6" providerId="ADAL" clId="{316BF502-32BA-440E-9263-B9684C3FE7D7}" dt="2024-04-16T00:40:29.319" v="3037" actId="20577"/>
          <ac:spMkLst>
            <pc:docMk/>
            <pc:sldMk cId="1994727333" sldId="265"/>
            <ac:spMk id="3" creationId="{C0AF7286-0551-4D84-F61D-3F910E1EBF98}"/>
          </ac:spMkLst>
        </pc:spChg>
      </pc:sldChg>
      <pc:sldChg chg="addSp delSp modSp mod modNotesTx">
        <pc:chgData name="Harris, Judy - HHD" userId="0b08b877-0bd3-4de0-aa5d-2d5a869d1be6" providerId="ADAL" clId="{316BF502-32BA-440E-9263-B9684C3FE7D7}" dt="2024-04-16T00:41:34.035" v="3038" actId="6549"/>
        <pc:sldMkLst>
          <pc:docMk/>
          <pc:sldMk cId="540947355" sldId="467"/>
        </pc:sldMkLst>
        <pc:spChg chg="mod">
          <ac:chgData name="Harris, Judy - HHD" userId="0b08b877-0bd3-4de0-aa5d-2d5a869d1be6" providerId="ADAL" clId="{316BF502-32BA-440E-9263-B9684C3FE7D7}" dt="2024-04-16T00:09:37.333" v="2410" actId="20577"/>
          <ac:spMkLst>
            <pc:docMk/>
            <pc:sldMk cId="540947355" sldId="467"/>
            <ac:spMk id="7" creationId="{DF575015-35B6-4F13-BD9D-12DA8E36B2F7}"/>
          </ac:spMkLst>
        </pc:spChg>
        <pc:spChg chg="mod">
          <ac:chgData name="Harris, Judy - HHD" userId="0b08b877-0bd3-4de0-aa5d-2d5a869d1be6" providerId="ADAL" clId="{316BF502-32BA-440E-9263-B9684C3FE7D7}" dt="2024-04-16T00:39:19.431" v="2942" actId="20577"/>
          <ac:spMkLst>
            <pc:docMk/>
            <pc:sldMk cId="540947355" sldId="467"/>
            <ac:spMk id="9" creationId="{E88723A7-6EC5-48F5-850D-8EB25011A258}"/>
          </ac:spMkLst>
        </pc:spChg>
        <pc:picChg chg="del">
          <ac:chgData name="Harris, Judy - HHD" userId="0b08b877-0bd3-4de0-aa5d-2d5a869d1be6" providerId="ADAL" clId="{316BF502-32BA-440E-9263-B9684C3FE7D7}" dt="2024-04-16T00:02:28.016" v="1898" actId="21"/>
          <ac:picMkLst>
            <pc:docMk/>
            <pc:sldMk cId="540947355" sldId="467"/>
            <ac:picMk id="3" creationId="{DD18C3E8-C6E0-DFA7-3A61-BB93B02C7BE8}"/>
          </ac:picMkLst>
        </pc:picChg>
        <pc:picChg chg="add mod">
          <ac:chgData name="Harris, Judy - HHD" userId="0b08b877-0bd3-4de0-aa5d-2d5a869d1be6" providerId="ADAL" clId="{316BF502-32BA-440E-9263-B9684C3FE7D7}" dt="2024-04-16T00:11:26.954" v="2424" actId="1076"/>
          <ac:picMkLst>
            <pc:docMk/>
            <pc:sldMk cId="540947355" sldId="467"/>
            <ac:picMk id="5" creationId="{671D8205-B37C-76D2-7D12-E103F378BF98}"/>
          </ac:picMkLst>
        </pc:picChg>
      </pc:sldChg>
      <pc:sldChg chg="del">
        <pc:chgData name="Harris, Judy - HHD" userId="0b08b877-0bd3-4de0-aa5d-2d5a869d1be6" providerId="ADAL" clId="{316BF502-32BA-440E-9263-B9684C3FE7D7}" dt="2024-04-15T23:58:02.959" v="1710" actId="2696"/>
        <pc:sldMkLst>
          <pc:docMk/>
          <pc:sldMk cId="4071264073" sldId="470"/>
        </pc:sldMkLst>
      </pc:sldChg>
      <pc:sldChg chg="modSp mod">
        <pc:chgData name="Harris, Judy - HHD" userId="0b08b877-0bd3-4de0-aa5d-2d5a869d1be6" providerId="ADAL" clId="{316BF502-32BA-440E-9263-B9684C3FE7D7}" dt="2024-04-15T23:43:22.670" v="20" actId="20577"/>
        <pc:sldMkLst>
          <pc:docMk/>
          <pc:sldMk cId="1805055731" sldId="744"/>
        </pc:sldMkLst>
        <pc:spChg chg="mod">
          <ac:chgData name="Harris, Judy - HHD" userId="0b08b877-0bd3-4de0-aa5d-2d5a869d1be6" providerId="ADAL" clId="{316BF502-32BA-440E-9263-B9684C3FE7D7}" dt="2024-04-15T23:43:22.670" v="20" actId="20577"/>
          <ac:spMkLst>
            <pc:docMk/>
            <pc:sldMk cId="1805055731" sldId="744"/>
            <ac:spMk id="3" creationId="{00000000-0000-0000-0000-000000000000}"/>
          </ac:spMkLst>
        </pc:spChg>
      </pc:sldChg>
      <pc:sldChg chg="del">
        <pc:chgData name="Harris, Judy - HHD" userId="0b08b877-0bd3-4de0-aa5d-2d5a869d1be6" providerId="ADAL" clId="{316BF502-32BA-440E-9263-B9684C3FE7D7}" dt="2024-04-16T00:13:05.871" v="2447" actId="2696"/>
        <pc:sldMkLst>
          <pc:docMk/>
          <pc:sldMk cId="3673923487" sldId="749"/>
        </pc:sldMkLst>
      </pc:sldChg>
      <pc:sldChg chg="del">
        <pc:chgData name="Harris, Judy - HHD" userId="0b08b877-0bd3-4de0-aa5d-2d5a869d1be6" providerId="ADAL" clId="{316BF502-32BA-440E-9263-B9684C3FE7D7}" dt="2024-04-15T23:43:47.343" v="25" actId="2696"/>
        <pc:sldMkLst>
          <pc:docMk/>
          <pc:sldMk cId="2906325439" sldId="771"/>
        </pc:sldMkLst>
      </pc:sldChg>
      <pc:sldChg chg="del">
        <pc:chgData name="Harris, Judy - HHD" userId="0b08b877-0bd3-4de0-aa5d-2d5a869d1be6" providerId="ADAL" clId="{316BF502-32BA-440E-9263-B9684C3FE7D7}" dt="2024-04-15T23:43:53.489" v="27" actId="2696"/>
        <pc:sldMkLst>
          <pc:docMk/>
          <pc:sldMk cId="743401016" sldId="775"/>
        </pc:sldMkLst>
      </pc:sldChg>
      <pc:sldChg chg="del">
        <pc:chgData name="Harris, Judy - HHD" userId="0b08b877-0bd3-4de0-aa5d-2d5a869d1be6" providerId="ADAL" clId="{316BF502-32BA-440E-9263-B9684C3FE7D7}" dt="2024-04-15T23:43:57.091" v="28" actId="2696"/>
        <pc:sldMkLst>
          <pc:docMk/>
          <pc:sldMk cId="1309080086" sldId="776"/>
        </pc:sldMkLst>
      </pc:sldChg>
      <pc:sldChg chg="delSp modSp mod modNotesTx">
        <pc:chgData name="Harris, Judy - HHD" userId="0b08b877-0bd3-4de0-aa5d-2d5a869d1be6" providerId="ADAL" clId="{316BF502-32BA-440E-9263-B9684C3FE7D7}" dt="2024-04-16T02:29:24.591" v="3044" actId="20577"/>
        <pc:sldMkLst>
          <pc:docMk/>
          <pc:sldMk cId="1584649377" sldId="780"/>
        </pc:sldMkLst>
        <pc:spChg chg="mod">
          <ac:chgData name="Harris, Judy - HHD" userId="0b08b877-0bd3-4de0-aa5d-2d5a869d1be6" providerId="ADAL" clId="{316BF502-32BA-440E-9263-B9684C3FE7D7}" dt="2024-04-16T00:28:59.188" v="2552" actId="20577"/>
          <ac:spMkLst>
            <pc:docMk/>
            <pc:sldMk cId="1584649377" sldId="780"/>
            <ac:spMk id="2" creationId="{B7E111CE-18FF-A98F-50A2-EBCA8B35F61C}"/>
          </ac:spMkLst>
        </pc:spChg>
        <pc:spChg chg="mod">
          <ac:chgData name="Harris, Judy - HHD" userId="0b08b877-0bd3-4de0-aa5d-2d5a869d1be6" providerId="ADAL" clId="{316BF502-32BA-440E-9263-B9684C3FE7D7}" dt="2024-04-16T02:29:24.591" v="3044" actId="20577"/>
          <ac:spMkLst>
            <pc:docMk/>
            <pc:sldMk cId="1584649377" sldId="780"/>
            <ac:spMk id="3" creationId="{C0AF7286-0551-4D84-F61D-3F910E1EBF98}"/>
          </ac:spMkLst>
        </pc:spChg>
        <pc:picChg chg="del">
          <ac:chgData name="Harris, Judy - HHD" userId="0b08b877-0bd3-4de0-aa5d-2d5a869d1be6" providerId="ADAL" clId="{316BF502-32BA-440E-9263-B9684C3FE7D7}" dt="2024-04-16T00:30:52.217" v="2573" actId="21"/>
          <ac:picMkLst>
            <pc:docMk/>
            <pc:sldMk cId="1584649377" sldId="780"/>
            <ac:picMk id="4" creationId="{F0A9020A-F8AD-7E52-6253-49222466981E}"/>
          </ac:picMkLst>
        </pc:picChg>
      </pc:sldChg>
      <pc:sldChg chg="del">
        <pc:chgData name="Harris, Judy - HHD" userId="0b08b877-0bd3-4de0-aa5d-2d5a869d1be6" providerId="ADAL" clId="{316BF502-32BA-440E-9263-B9684C3FE7D7}" dt="2024-04-15T23:43:50.556" v="26" actId="2696"/>
        <pc:sldMkLst>
          <pc:docMk/>
          <pc:sldMk cId="894594293" sldId="781"/>
        </pc:sldMkLst>
      </pc:sldChg>
      <pc:sldChg chg="del">
        <pc:chgData name="Harris, Judy - HHD" userId="0b08b877-0bd3-4de0-aa5d-2d5a869d1be6" providerId="ADAL" clId="{316BF502-32BA-440E-9263-B9684C3FE7D7}" dt="2024-04-15T23:58:43.799" v="1712" actId="2696"/>
        <pc:sldMkLst>
          <pc:docMk/>
          <pc:sldMk cId="3573298548" sldId="783"/>
        </pc:sldMkLst>
      </pc:sldChg>
      <pc:sldChg chg="delSp modSp mod">
        <pc:chgData name="Harris, Judy - HHD" userId="0b08b877-0bd3-4de0-aa5d-2d5a869d1be6" providerId="ADAL" clId="{316BF502-32BA-440E-9263-B9684C3FE7D7}" dt="2024-04-16T00:11:11.339" v="2421" actId="21"/>
        <pc:sldMkLst>
          <pc:docMk/>
          <pc:sldMk cId="1127745101" sldId="784"/>
        </pc:sldMkLst>
        <pc:spChg chg="mod">
          <ac:chgData name="Harris, Judy - HHD" userId="0b08b877-0bd3-4de0-aa5d-2d5a869d1be6" providerId="ADAL" clId="{316BF502-32BA-440E-9263-B9684C3FE7D7}" dt="2024-04-16T00:00:33.095" v="1778" actId="20577"/>
          <ac:spMkLst>
            <pc:docMk/>
            <pc:sldMk cId="1127745101" sldId="784"/>
            <ac:spMk id="4" creationId="{00000000-0000-0000-0000-000000000000}"/>
          </ac:spMkLst>
        </pc:spChg>
        <pc:picChg chg="del">
          <ac:chgData name="Harris, Judy - HHD" userId="0b08b877-0bd3-4de0-aa5d-2d5a869d1be6" providerId="ADAL" clId="{316BF502-32BA-440E-9263-B9684C3FE7D7}" dt="2024-04-16T00:11:11.339" v="2421" actId="21"/>
          <ac:picMkLst>
            <pc:docMk/>
            <pc:sldMk cId="1127745101" sldId="784"/>
            <ac:picMk id="1028" creationId="{3560488A-8D35-9119-BF9C-E59611FC3B32}"/>
          </ac:picMkLst>
        </pc:picChg>
      </pc:sldChg>
      <pc:sldChg chg="add del">
        <pc:chgData name="Harris, Judy - HHD" userId="0b08b877-0bd3-4de0-aa5d-2d5a869d1be6" providerId="ADAL" clId="{316BF502-32BA-440E-9263-B9684C3FE7D7}" dt="2024-04-15T23:43:37.790" v="23" actId="2696"/>
        <pc:sldMkLst>
          <pc:docMk/>
          <pc:sldMk cId="1951531929" sldId="785"/>
        </pc:sldMkLst>
      </pc:sldChg>
      <pc:sldChg chg="del">
        <pc:chgData name="Harris, Judy - HHD" userId="0b08b877-0bd3-4de0-aa5d-2d5a869d1be6" providerId="ADAL" clId="{316BF502-32BA-440E-9263-B9684C3FE7D7}" dt="2024-04-15T23:44:04.949" v="29" actId="2696"/>
        <pc:sldMkLst>
          <pc:docMk/>
          <pc:sldMk cId="676968296" sldId="787"/>
        </pc:sldMkLst>
      </pc:sldChg>
      <pc:sldChg chg="del">
        <pc:chgData name="Harris, Judy - HHD" userId="0b08b877-0bd3-4de0-aa5d-2d5a869d1be6" providerId="ADAL" clId="{316BF502-32BA-440E-9263-B9684C3FE7D7}" dt="2024-04-15T23:43:42.757" v="24" actId="2696"/>
        <pc:sldMkLst>
          <pc:docMk/>
          <pc:sldMk cId="952976412" sldId="788"/>
        </pc:sldMkLst>
      </pc:sldChg>
      <pc:sldChg chg="del">
        <pc:chgData name="Harris, Judy - HHD" userId="0b08b877-0bd3-4de0-aa5d-2d5a869d1be6" providerId="ADAL" clId="{316BF502-32BA-440E-9263-B9684C3FE7D7}" dt="2024-04-15T23:44:16.902" v="30" actId="2696"/>
        <pc:sldMkLst>
          <pc:docMk/>
          <pc:sldMk cId="3755155118" sldId="789"/>
        </pc:sldMkLst>
      </pc:sldChg>
      <pc:sldChg chg="del">
        <pc:chgData name="Harris, Judy - HHD" userId="0b08b877-0bd3-4de0-aa5d-2d5a869d1be6" providerId="ADAL" clId="{316BF502-32BA-440E-9263-B9684C3FE7D7}" dt="2024-04-15T23:58:16.379" v="1711" actId="2696"/>
        <pc:sldMkLst>
          <pc:docMk/>
          <pc:sldMk cId="1740054961" sldId="791"/>
        </pc:sldMkLst>
      </pc:sldChg>
      <pc:sldChg chg="modSp add del mod">
        <pc:chgData name="Harris, Judy - HHD" userId="0b08b877-0bd3-4de0-aa5d-2d5a869d1be6" providerId="ADAL" clId="{316BF502-32BA-440E-9263-B9684C3FE7D7}" dt="2024-04-16T00:37:15.448" v="2777" actId="20577"/>
        <pc:sldMkLst>
          <pc:docMk/>
          <pc:sldMk cId="628589800" sldId="792"/>
        </pc:sldMkLst>
        <pc:spChg chg="mod">
          <ac:chgData name="Harris, Judy - HHD" userId="0b08b877-0bd3-4de0-aa5d-2d5a869d1be6" providerId="ADAL" clId="{316BF502-32BA-440E-9263-B9684C3FE7D7}" dt="2024-04-16T00:12:01.163" v="2445" actId="20577"/>
          <ac:spMkLst>
            <pc:docMk/>
            <pc:sldMk cId="628589800" sldId="792"/>
            <ac:spMk id="2" creationId="{87147167-989D-A8FA-8571-4FA2DECC6F94}"/>
          </ac:spMkLst>
        </pc:spChg>
        <pc:spChg chg="mod">
          <ac:chgData name="Harris, Judy - HHD" userId="0b08b877-0bd3-4de0-aa5d-2d5a869d1be6" providerId="ADAL" clId="{316BF502-32BA-440E-9263-B9684C3FE7D7}" dt="2024-04-16T00:37:15.448" v="2777" actId="20577"/>
          <ac:spMkLst>
            <pc:docMk/>
            <pc:sldMk cId="628589800" sldId="792"/>
            <ac:spMk id="8" creationId="{C203F09C-B3FF-9E17-854C-23F12D7957AF}"/>
          </ac:spMkLst>
        </pc:spChg>
      </pc:sldChg>
      <pc:sldChg chg="modSp add mod">
        <pc:chgData name="Harris, Judy - HHD" userId="0b08b877-0bd3-4de0-aa5d-2d5a869d1be6" providerId="ADAL" clId="{316BF502-32BA-440E-9263-B9684C3FE7D7}" dt="2024-04-16T00:39:05.921" v="2941" actId="20577"/>
        <pc:sldMkLst>
          <pc:docMk/>
          <pc:sldMk cId="3435189788" sldId="793"/>
        </pc:sldMkLst>
        <pc:spChg chg="mod">
          <ac:chgData name="Harris, Judy - HHD" userId="0b08b877-0bd3-4de0-aa5d-2d5a869d1be6" providerId="ADAL" clId="{316BF502-32BA-440E-9263-B9684C3FE7D7}" dt="2024-04-15T23:57:21.760" v="1676" actId="20577"/>
          <ac:spMkLst>
            <pc:docMk/>
            <pc:sldMk cId="3435189788" sldId="793"/>
            <ac:spMk id="2" creationId="{87147167-989D-A8FA-8571-4FA2DECC6F94}"/>
          </ac:spMkLst>
        </pc:spChg>
        <pc:spChg chg="mod">
          <ac:chgData name="Harris, Judy - HHD" userId="0b08b877-0bd3-4de0-aa5d-2d5a869d1be6" providerId="ADAL" clId="{316BF502-32BA-440E-9263-B9684C3FE7D7}" dt="2024-04-16T00:39:05.921" v="2941" actId="20577"/>
          <ac:spMkLst>
            <pc:docMk/>
            <pc:sldMk cId="3435189788" sldId="793"/>
            <ac:spMk id="8" creationId="{C203F09C-B3FF-9E17-854C-23F12D7957AF}"/>
          </ac:spMkLst>
        </pc:spChg>
      </pc:sldChg>
      <pc:sldChg chg="addSp delSp modSp add mod modNotesTx">
        <pc:chgData name="Harris, Judy - HHD" userId="0b08b877-0bd3-4de0-aa5d-2d5a869d1be6" providerId="ADAL" clId="{316BF502-32BA-440E-9263-B9684C3FE7D7}" dt="2024-04-16T00:28:30.190" v="2485" actId="20577"/>
        <pc:sldMkLst>
          <pc:docMk/>
          <pc:sldMk cId="2164922575" sldId="794"/>
        </pc:sldMkLst>
        <pc:spChg chg="mod">
          <ac:chgData name="Harris, Judy - HHD" userId="0b08b877-0bd3-4de0-aa5d-2d5a869d1be6" providerId="ADAL" clId="{316BF502-32BA-440E-9263-B9684C3FE7D7}" dt="2024-04-16T00:28:30.190" v="2485" actId="20577"/>
          <ac:spMkLst>
            <pc:docMk/>
            <pc:sldMk cId="2164922575" sldId="794"/>
            <ac:spMk id="2" creationId="{B7E111CE-18FF-A98F-50A2-EBCA8B35F61C}"/>
          </ac:spMkLst>
        </pc:spChg>
        <pc:spChg chg="mod">
          <ac:chgData name="Harris, Judy - HHD" userId="0b08b877-0bd3-4de0-aa5d-2d5a869d1be6" providerId="ADAL" clId="{316BF502-32BA-440E-9263-B9684C3FE7D7}" dt="2024-04-16T00:26:26.058" v="2465" actId="14100"/>
          <ac:spMkLst>
            <pc:docMk/>
            <pc:sldMk cId="2164922575" sldId="794"/>
            <ac:spMk id="3" creationId="{C0AF7286-0551-4D84-F61D-3F910E1EBF98}"/>
          </ac:spMkLst>
        </pc:spChg>
        <pc:spChg chg="add del mod">
          <ac:chgData name="Harris, Judy - HHD" userId="0b08b877-0bd3-4de0-aa5d-2d5a869d1be6" providerId="ADAL" clId="{316BF502-32BA-440E-9263-B9684C3FE7D7}" dt="2024-04-16T00:25:53.074" v="2464"/>
          <ac:spMkLst>
            <pc:docMk/>
            <pc:sldMk cId="2164922575" sldId="794"/>
            <ac:spMk id="6" creationId="{16BDD782-A58C-08C6-96AE-DD4A090E7878}"/>
          </ac:spMkLst>
        </pc:spChg>
        <pc:spChg chg="add mod">
          <ac:chgData name="Harris, Judy - HHD" userId="0b08b877-0bd3-4de0-aa5d-2d5a869d1be6" providerId="ADAL" clId="{316BF502-32BA-440E-9263-B9684C3FE7D7}" dt="2024-04-16T00:28:06.784" v="2474" actId="767"/>
          <ac:spMkLst>
            <pc:docMk/>
            <pc:sldMk cId="2164922575" sldId="794"/>
            <ac:spMk id="7" creationId="{44306238-2371-7851-583E-46DBD34F1C81}"/>
          </ac:spMkLst>
        </pc:spChg>
        <pc:graphicFrameChg chg="add mod modGraphic">
          <ac:chgData name="Harris, Judy - HHD" userId="0b08b877-0bd3-4de0-aa5d-2d5a869d1be6" providerId="ADAL" clId="{316BF502-32BA-440E-9263-B9684C3FE7D7}" dt="2024-04-16T00:26:28.937" v="2466"/>
          <ac:graphicFrameMkLst>
            <pc:docMk/>
            <pc:sldMk cId="2164922575" sldId="794"/>
            <ac:graphicFrameMk id="5" creationId="{14BE5C07-8A94-2AC2-4B11-C4D7E9699F4D}"/>
          </ac:graphicFrameMkLst>
        </pc:graphicFrameChg>
        <pc:picChg chg="del">
          <ac:chgData name="Harris, Judy - HHD" userId="0b08b877-0bd3-4de0-aa5d-2d5a869d1be6" providerId="ADAL" clId="{316BF502-32BA-440E-9263-B9684C3FE7D7}" dt="2024-04-16T00:13:44.124" v="2451" actId="478"/>
          <ac:picMkLst>
            <pc:docMk/>
            <pc:sldMk cId="2164922575" sldId="794"/>
            <ac:picMk id="4" creationId="{F0A9020A-F8AD-7E52-6253-49222466981E}"/>
          </ac:picMkLst>
        </pc:picChg>
      </pc:sldChg>
      <pc:sldMasterChg chg="del delSldLayout">
        <pc:chgData name="Harris, Judy - HHD" userId="0b08b877-0bd3-4de0-aa5d-2d5a869d1be6" providerId="ADAL" clId="{316BF502-32BA-440E-9263-B9684C3FE7D7}" dt="2024-04-15T23:58:02.959" v="1710" actId="2696"/>
        <pc:sldMasterMkLst>
          <pc:docMk/>
          <pc:sldMasterMk cId="1378660772" sldId="2147483718"/>
        </pc:sldMasterMkLst>
        <pc:sldLayoutChg chg="del">
          <pc:chgData name="Harris, Judy - HHD" userId="0b08b877-0bd3-4de0-aa5d-2d5a869d1be6" providerId="ADAL" clId="{316BF502-32BA-440E-9263-B9684C3FE7D7}" dt="2024-04-15T23:58:02.959" v="1710" actId="2696"/>
          <pc:sldLayoutMkLst>
            <pc:docMk/>
            <pc:sldMasterMk cId="1378660772" sldId="2147483718"/>
            <pc:sldLayoutMk cId="4130460164" sldId="2147483719"/>
          </pc:sldLayoutMkLst>
        </pc:sldLayoutChg>
        <pc:sldLayoutChg chg="del">
          <pc:chgData name="Harris, Judy - HHD" userId="0b08b877-0bd3-4de0-aa5d-2d5a869d1be6" providerId="ADAL" clId="{316BF502-32BA-440E-9263-B9684C3FE7D7}" dt="2024-04-15T23:58:02.959" v="1710" actId="2696"/>
          <pc:sldLayoutMkLst>
            <pc:docMk/>
            <pc:sldMasterMk cId="1378660772" sldId="2147483718"/>
            <pc:sldLayoutMk cId="1470934277" sldId="2147483720"/>
          </pc:sldLayoutMkLst>
        </pc:sldLayoutChg>
        <pc:sldLayoutChg chg="del">
          <pc:chgData name="Harris, Judy - HHD" userId="0b08b877-0bd3-4de0-aa5d-2d5a869d1be6" providerId="ADAL" clId="{316BF502-32BA-440E-9263-B9684C3FE7D7}" dt="2024-04-15T23:58:02.959" v="1710" actId="2696"/>
          <pc:sldLayoutMkLst>
            <pc:docMk/>
            <pc:sldMasterMk cId="1378660772" sldId="2147483718"/>
            <pc:sldLayoutMk cId="1049204219" sldId="2147483721"/>
          </pc:sldLayoutMkLst>
        </pc:sldLayoutChg>
        <pc:sldLayoutChg chg="del">
          <pc:chgData name="Harris, Judy - HHD" userId="0b08b877-0bd3-4de0-aa5d-2d5a869d1be6" providerId="ADAL" clId="{316BF502-32BA-440E-9263-B9684C3FE7D7}" dt="2024-04-15T23:58:02.959" v="1710" actId="2696"/>
          <pc:sldLayoutMkLst>
            <pc:docMk/>
            <pc:sldMasterMk cId="1378660772" sldId="2147483718"/>
            <pc:sldLayoutMk cId="561643007" sldId="2147483722"/>
          </pc:sldLayoutMkLst>
        </pc:sldLayoutChg>
        <pc:sldLayoutChg chg="del">
          <pc:chgData name="Harris, Judy - HHD" userId="0b08b877-0bd3-4de0-aa5d-2d5a869d1be6" providerId="ADAL" clId="{316BF502-32BA-440E-9263-B9684C3FE7D7}" dt="2024-04-15T23:58:02.959" v="1710" actId="2696"/>
          <pc:sldLayoutMkLst>
            <pc:docMk/>
            <pc:sldMasterMk cId="1378660772" sldId="2147483718"/>
            <pc:sldLayoutMk cId="3643560545" sldId="2147483723"/>
          </pc:sldLayoutMkLst>
        </pc:sldLayoutChg>
        <pc:sldLayoutChg chg="del">
          <pc:chgData name="Harris, Judy - HHD" userId="0b08b877-0bd3-4de0-aa5d-2d5a869d1be6" providerId="ADAL" clId="{316BF502-32BA-440E-9263-B9684C3FE7D7}" dt="2024-04-15T23:58:02.959" v="1710" actId="2696"/>
          <pc:sldLayoutMkLst>
            <pc:docMk/>
            <pc:sldMasterMk cId="1378660772" sldId="2147483718"/>
            <pc:sldLayoutMk cId="1005499853" sldId="2147483724"/>
          </pc:sldLayoutMkLst>
        </pc:sldLayoutChg>
        <pc:sldLayoutChg chg="del">
          <pc:chgData name="Harris, Judy - HHD" userId="0b08b877-0bd3-4de0-aa5d-2d5a869d1be6" providerId="ADAL" clId="{316BF502-32BA-440E-9263-B9684C3FE7D7}" dt="2024-04-15T23:58:02.959" v="1710" actId="2696"/>
          <pc:sldLayoutMkLst>
            <pc:docMk/>
            <pc:sldMasterMk cId="1378660772" sldId="2147483718"/>
            <pc:sldLayoutMk cId="3316996727" sldId="2147483725"/>
          </pc:sldLayoutMkLst>
        </pc:sldLayoutChg>
        <pc:sldLayoutChg chg="del">
          <pc:chgData name="Harris, Judy - HHD" userId="0b08b877-0bd3-4de0-aa5d-2d5a869d1be6" providerId="ADAL" clId="{316BF502-32BA-440E-9263-B9684C3FE7D7}" dt="2024-04-15T23:58:02.959" v="1710" actId="2696"/>
          <pc:sldLayoutMkLst>
            <pc:docMk/>
            <pc:sldMasterMk cId="1378660772" sldId="2147483718"/>
            <pc:sldLayoutMk cId="2255547269" sldId="2147483726"/>
          </pc:sldLayoutMkLst>
        </pc:sldLayoutChg>
        <pc:sldLayoutChg chg="del">
          <pc:chgData name="Harris, Judy - HHD" userId="0b08b877-0bd3-4de0-aa5d-2d5a869d1be6" providerId="ADAL" clId="{316BF502-32BA-440E-9263-B9684C3FE7D7}" dt="2024-04-15T23:58:02.959" v="1710" actId="2696"/>
          <pc:sldLayoutMkLst>
            <pc:docMk/>
            <pc:sldMasterMk cId="1378660772" sldId="2147483718"/>
            <pc:sldLayoutMk cId="88134328" sldId="2147483727"/>
          </pc:sldLayoutMkLst>
        </pc:sldLayoutChg>
        <pc:sldLayoutChg chg="del">
          <pc:chgData name="Harris, Judy - HHD" userId="0b08b877-0bd3-4de0-aa5d-2d5a869d1be6" providerId="ADAL" clId="{316BF502-32BA-440E-9263-B9684C3FE7D7}" dt="2024-04-15T23:58:02.959" v="1710" actId="2696"/>
          <pc:sldLayoutMkLst>
            <pc:docMk/>
            <pc:sldMasterMk cId="1378660772" sldId="2147483718"/>
            <pc:sldLayoutMk cId="3260577631" sldId="2147483728"/>
          </pc:sldLayoutMkLst>
        </pc:sldLayoutChg>
        <pc:sldLayoutChg chg="del">
          <pc:chgData name="Harris, Judy - HHD" userId="0b08b877-0bd3-4de0-aa5d-2d5a869d1be6" providerId="ADAL" clId="{316BF502-32BA-440E-9263-B9684C3FE7D7}" dt="2024-04-15T23:58:02.959" v="1710" actId="2696"/>
          <pc:sldLayoutMkLst>
            <pc:docMk/>
            <pc:sldMasterMk cId="1378660772" sldId="2147483718"/>
            <pc:sldLayoutMk cId="149201106" sldId="2147483729"/>
          </pc:sldLayoutMkLst>
        </pc:sldLayoutChg>
        <pc:sldLayoutChg chg="del">
          <pc:chgData name="Harris, Judy - HHD" userId="0b08b877-0bd3-4de0-aa5d-2d5a869d1be6" providerId="ADAL" clId="{316BF502-32BA-440E-9263-B9684C3FE7D7}" dt="2024-04-15T23:58:02.959" v="1710" actId="2696"/>
          <pc:sldLayoutMkLst>
            <pc:docMk/>
            <pc:sldMasterMk cId="1378660772" sldId="2147483718"/>
            <pc:sldLayoutMk cId="1468971274" sldId="2147483730"/>
          </pc:sldLayoutMkLst>
        </pc:sldLayoutChg>
        <pc:sldLayoutChg chg="del">
          <pc:chgData name="Harris, Judy - HHD" userId="0b08b877-0bd3-4de0-aa5d-2d5a869d1be6" providerId="ADAL" clId="{316BF502-32BA-440E-9263-B9684C3FE7D7}" dt="2024-04-15T23:58:02.959" v="1710" actId="2696"/>
          <pc:sldLayoutMkLst>
            <pc:docMk/>
            <pc:sldMasterMk cId="1378660772" sldId="2147483718"/>
            <pc:sldLayoutMk cId="1887788126" sldId="2147483731"/>
          </pc:sldLayoutMkLst>
        </pc:sldLayoutChg>
        <pc:sldLayoutChg chg="del">
          <pc:chgData name="Harris, Judy - HHD" userId="0b08b877-0bd3-4de0-aa5d-2d5a869d1be6" providerId="ADAL" clId="{316BF502-32BA-440E-9263-B9684C3FE7D7}" dt="2024-04-15T23:58:02.959" v="1710" actId="2696"/>
          <pc:sldLayoutMkLst>
            <pc:docMk/>
            <pc:sldMasterMk cId="1378660772" sldId="2147483718"/>
            <pc:sldLayoutMk cId="677126617" sldId="2147483732"/>
          </pc:sldLayoutMkLst>
        </pc:sldLayoutChg>
        <pc:sldLayoutChg chg="del">
          <pc:chgData name="Harris, Judy - HHD" userId="0b08b877-0bd3-4de0-aa5d-2d5a869d1be6" providerId="ADAL" clId="{316BF502-32BA-440E-9263-B9684C3FE7D7}" dt="2024-04-15T23:58:02.959" v="1710" actId="2696"/>
          <pc:sldLayoutMkLst>
            <pc:docMk/>
            <pc:sldMasterMk cId="1378660772" sldId="2147483718"/>
            <pc:sldLayoutMk cId="1028673439" sldId="2147483733"/>
          </pc:sldLayoutMkLst>
        </pc:sldLayoutChg>
        <pc:sldLayoutChg chg="del">
          <pc:chgData name="Harris, Judy - HHD" userId="0b08b877-0bd3-4de0-aa5d-2d5a869d1be6" providerId="ADAL" clId="{316BF502-32BA-440E-9263-B9684C3FE7D7}" dt="2024-04-15T23:58:02.959" v="1710" actId="2696"/>
          <pc:sldLayoutMkLst>
            <pc:docMk/>
            <pc:sldMasterMk cId="1378660772" sldId="2147483718"/>
            <pc:sldLayoutMk cId="2685506705" sldId="2147483734"/>
          </pc:sldLayoutMkLst>
        </pc:sldLayoutChg>
        <pc:sldLayoutChg chg="del">
          <pc:chgData name="Harris, Judy - HHD" userId="0b08b877-0bd3-4de0-aa5d-2d5a869d1be6" providerId="ADAL" clId="{316BF502-32BA-440E-9263-B9684C3FE7D7}" dt="2024-04-15T23:58:02.959" v="1710" actId="2696"/>
          <pc:sldLayoutMkLst>
            <pc:docMk/>
            <pc:sldMasterMk cId="1378660772" sldId="2147483718"/>
            <pc:sldLayoutMk cId="2053179431" sldId="2147483735"/>
          </pc:sldLayoutMkLst>
        </pc:sldLayoutChg>
        <pc:sldLayoutChg chg="del">
          <pc:chgData name="Harris, Judy - HHD" userId="0b08b877-0bd3-4de0-aa5d-2d5a869d1be6" providerId="ADAL" clId="{316BF502-32BA-440E-9263-B9684C3FE7D7}" dt="2024-04-15T23:58:02.959" v="1710" actId="2696"/>
          <pc:sldLayoutMkLst>
            <pc:docMk/>
            <pc:sldMasterMk cId="1378660772" sldId="2147483718"/>
            <pc:sldLayoutMk cId="2309532041" sldId="2147483736"/>
          </pc:sldLayoutMkLst>
        </pc:sldLayoutChg>
        <pc:sldLayoutChg chg="del">
          <pc:chgData name="Harris, Judy - HHD" userId="0b08b877-0bd3-4de0-aa5d-2d5a869d1be6" providerId="ADAL" clId="{316BF502-32BA-440E-9263-B9684C3FE7D7}" dt="2024-04-15T23:58:02.959" v="1710" actId="2696"/>
          <pc:sldLayoutMkLst>
            <pc:docMk/>
            <pc:sldMasterMk cId="1378660772" sldId="2147483718"/>
            <pc:sldLayoutMk cId="3187894727" sldId="2147483737"/>
          </pc:sldLayoutMkLst>
        </pc:sldLayoutChg>
        <pc:sldLayoutChg chg="del">
          <pc:chgData name="Harris, Judy - HHD" userId="0b08b877-0bd3-4de0-aa5d-2d5a869d1be6" providerId="ADAL" clId="{316BF502-32BA-440E-9263-B9684C3FE7D7}" dt="2024-04-15T23:58:02.959" v="1710" actId="2696"/>
          <pc:sldLayoutMkLst>
            <pc:docMk/>
            <pc:sldMasterMk cId="1378660772" sldId="2147483718"/>
            <pc:sldLayoutMk cId="976411467" sldId="2147483738"/>
          </pc:sldLayoutMkLst>
        </pc:sldLayoutChg>
        <pc:sldLayoutChg chg="del">
          <pc:chgData name="Harris, Judy - HHD" userId="0b08b877-0bd3-4de0-aa5d-2d5a869d1be6" providerId="ADAL" clId="{316BF502-32BA-440E-9263-B9684C3FE7D7}" dt="2024-04-15T23:58:02.959" v="1710" actId="2696"/>
          <pc:sldLayoutMkLst>
            <pc:docMk/>
            <pc:sldMasterMk cId="1378660772" sldId="2147483718"/>
            <pc:sldLayoutMk cId="3820141403" sldId="214748373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741" y="0"/>
            <a:ext cx="4029075" cy="350838"/>
          </a:xfrm>
          <a:prstGeom prst="rect">
            <a:avLst/>
          </a:prstGeom>
        </p:spPr>
        <p:txBody>
          <a:bodyPr vert="horz" lIns="91440" tIns="45720" rIns="91440" bIns="45720" rtlCol="0"/>
          <a:lstStyle>
            <a:lvl1pPr algn="r">
              <a:defRPr sz="1200"/>
            </a:lvl1pPr>
          </a:lstStyle>
          <a:p>
            <a:fld id="{C4AD664A-DBC0-494D-B223-6A7FDF9C9C51}" type="datetimeFigureOut">
              <a:rPr lang="en-US" smtClean="0"/>
              <a:t>4/15/2024</a:t>
            </a:fld>
            <a:endParaRPr lang="en-US"/>
          </a:p>
        </p:txBody>
      </p:sp>
      <p:sp>
        <p:nvSpPr>
          <p:cNvPr id="4" name="Footer Placeholder 3"/>
          <p:cNvSpPr>
            <a:spLocks noGrp="1"/>
          </p:cNvSpPr>
          <p:nvPr>
            <p:ph type="ftr" sz="quarter" idx="2"/>
          </p:nvPr>
        </p:nvSpPr>
        <p:spPr>
          <a:xfrm>
            <a:off x="2"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741" y="6659563"/>
            <a:ext cx="4029075" cy="350837"/>
          </a:xfrm>
          <a:prstGeom prst="rect">
            <a:avLst/>
          </a:prstGeom>
        </p:spPr>
        <p:txBody>
          <a:bodyPr vert="horz" lIns="91440" tIns="45720" rIns="91440" bIns="45720" rtlCol="0" anchor="b"/>
          <a:lstStyle>
            <a:lvl1pPr algn="r">
              <a:defRPr sz="1200"/>
            </a:lvl1pPr>
          </a:lstStyle>
          <a:p>
            <a:fld id="{3DA56FFD-BD67-467C-BD64-6C76FF0681F5}" type="slidenum">
              <a:rPr lang="en-US" smtClean="0"/>
              <a:t>‹#›</a:t>
            </a:fld>
            <a:endParaRPr lang="en-US"/>
          </a:p>
        </p:txBody>
      </p:sp>
    </p:spTree>
    <p:extLst>
      <p:ext uri="{BB962C8B-B14F-4D97-AF65-F5344CB8AC3E}">
        <p14:creationId xmlns:p14="http://schemas.microsoft.com/office/powerpoint/2010/main" val="674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41" y="0"/>
            <a:ext cx="4029075" cy="350838"/>
          </a:xfrm>
          <a:prstGeom prst="rect">
            <a:avLst/>
          </a:prstGeom>
        </p:spPr>
        <p:txBody>
          <a:bodyPr vert="horz" lIns="91440" tIns="45720" rIns="91440" bIns="45720" rtlCol="0"/>
          <a:lstStyle>
            <a:lvl1pPr algn="r">
              <a:defRPr sz="1200"/>
            </a:lvl1pPr>
          </a:lstStyle>
          <a:p>
            <a:fld id="{EDB573EC-D2CC-4306-B17C-DCD097220A4E}" type="datetimeFigureOut">
              <a:rPr lang="en-US" smtClean="0"/>
              <a:t>4/15/2024</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30577"/>
            <a:ext cx="7435850" cy="31543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657975"/>
            <a:ext cx="4029075" cy="3508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41" y="6657975"/>
            <a:ext cx="4029075" cy="350838"/>
          </a:xfrm>
          <a:prstGeom prst="rect">
            <a:avLst/>
          </a:prstGeom>
        </p:spPr>
        <p:txBody>
          <a:bodyPr vert="horz" lIns="91440" tIns="45720" rIns="91440" bIns="45720" rtlCol="0" anchor="b"/>
          <a:lstStyle>
            <a:lvl1pPr algn="r">
              <a:defRPr sz="1200"/>
            </a:lvl1pPr>
          </a:lstStyle>
          <a:p>
            <a:fld id="{6C123513-8060-4FDB-8A81-B6DC55761C0F}" type="slidenum">
              <a:rPr lang="en-US" smtClean="0"/>
              <a:t>‹#›</a:t>
            </a:fld>
            <a:endParaRPr lang="en-US"/>
          </a:p>
        </p:txBody>
      </p:sp>
    </p:spTree>
    <p:extLst>
      <p:ext uri="{BB962C8B-B14F-4D97-AF65-F5344CB8AC3E}">
        <p14:creationId xmlns:p14="http://schemas.microsoft.com/office/powerpoint/2010/main" val="85188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17CB07-0039-4545-92EA-48E12138E514}" type="slidenum">
              <a:rPr lang="en-US" smtClean="0"/>
              <a:t>1</a:t>
            </a:fld>
            <a:endParaRPr lang="en-US"/>
          </a:p>
        </p:txBody>
      </p:sp>
    </p:spTree>
    <p:extLst>
      <p:ext uri="{BB962C8B-B14F-4D97-AF65-F5344CB8AC3E}">
        <p14:creationId xmlns:p14="http://schemas.microsoft.com/office/powerpoint/2010/main" val="342039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7CB07-0039-4545-92EA-48E12138E5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758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t>5</a:t>
            </a:fld>
            <a:endParaRPr lang="en-US"/>
          </a:p>
        </p:txBody>
      </p:sp>
    </p:spTree>
    <p:extLst>
      <p:ext uri="{BB962C8B-B14F-4D97-AF65-F5344CB8AC3E}">
        <p14:creationId xmlns:p14="http://schemas.microsoft.com/office/powerpoint/2010/main" val="11172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23513-8060-4FDB-8A81-B6DC55761C0F}" type="slidenum">
              <a:rPr lang="en-US" smtClean="0"/>
              <a:t>6</a:t>
            </a:fld>
            <a:endParaRPr lang="en-US"/>
          </a:p>
        </p:txBody>
      </p:sp>
    </p:spTree>
    <p:extLst>
      <p:ext uri="{BB962C8B-B14F-4D97-AF65-F5344CB8AC3E}">
        <p14:creationId xmlns:p14="http://schemas.microsoft.com/office/powerpoint/2010/main" val="2960476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123513-8060-4FDB-8A81-B6DC55761C0F}" type="slidenum">
              <a:rPr lang="en-US" smtClean="0"/>
              <a:t>7</a:t>
            </a:fld>
            <a:endParaRPr lang="en-US"/>
          </a:p>
        </p:txBody>
      </p:sp>
    </p:spTree>
    <p:extLst>
      <p:ext uri="{BB962C8B-B14F-4D97-AF65-F5344CB8AC3E}">
        <p14:creationId xmlns:p14="http://schemas.microsoft.com/office/powerpoint/2010/main" val="311782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123513-8060-4FDB-8A81-B6DC55761C0F}" type="slidenum">
              <a:rPr lang="en-US" smtClean="0"/>
              <a:t>8</a:t>
            </a:fld>
            <a:endParaRPr lang="en-US"/>
          </a:p>
        </p:txBody>
      </p:sp>
    </p:spTree>
    <p:extLst>
      <p:ext uri="{BB962C8B-B14F-4D97-AF65-F5344CB8AC3E}">
        <p14:creationId xmlns:p14="http://schemas.microsoft.com/office/powerpoint/2010/main" val="404167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123513-8060-4FDB-8A81-B6DC55761C0F}" type="slidenum">
              <a:rPr lang="en-US" smtClean="0"/>
              <a:t>9</a:t>
            </a:fld>
            <a:endParaRPr lang="en-US"/>
          </a:p>
        </p:txBody>
      </p:sp>
    </p:spTree>
    <p:extLst>
      <p:ext uri="{BB962C8B-B14F-4D97-AF65-F5344CB8AC3E}">
        <p14:creationId xmlns:p14="http://schemas.microsoft.com/office/powerpoint/2010/main" val="523077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281940"/>
            <a:ext cx="8729345" cy="4614545"/>
          </a:xfrm>
          <a:custGeom>
            <a:avLst/>
            <a:gdLst/>
            <a:ahLst/>
            <a:cxnLst/>
            <a:rect l="l" t="t" r="r" b="b"/>
            <a:pathLst>
              <a:path w="8729345" h="4614545">
                <a:moveTo>
                  <a:pt x="6978650" y="0"/>
                </a:moveTo>
                <a:lnTo>
                  <a:pt x="0" y="0"/>
                </a:lnTo>
                <a:lnTo>
                  <a:pt x="0" y="4614354"/>
                </a:lnTo>
                <a:lnTo>
                  <a:pt x="6978650" y="4614354"/>
                </a:lnTo>
                <a:lnTo>
                  <a:pt x="8729091" y="2307209"/>
                </a:lnTo>
                <a:lnTo>
                  <a:pt x="6978650" y="0"/>
                </a:lnTo>
                <a:close/>
              </a:path>
            </a:pathLst>
          </a:custGeom>
          <a:solidFill>
            <a:srgbClr val="E65E29"/>
          </a:solidFill>
        </p:spPr>
        <p:txBody>
          <a:bodyPr wrap="square" lIns="0" tIns="0" rIns="0" bIns="0" rtlCol="0"/>
          <a:lstStyle/>
          <a:p>
            <a:endParaRPr/>
          </a:p>
        </p:txBody>
      </p:sp>
      <p:sp>
        <p:nvSpPr>
          <p:cNvPr id="2" name="Holder 2"/>
          <p:cNvSpPr>
            <a:spLocks noGrp="1"/>
          </p:cNvSpPr>
          <p:nvPr>
            <p:ph type="ctrTitle"/>
          </p:nvPr>
        </p:nvSpPr>
        <p:spPr>
          <a:xfrm>
            <a:off x="299110" y="808177"/>
            <a:ext cx="5499735" cy="1886585"/>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461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77667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38493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150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8733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4705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11"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9"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334798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23" name="Picture Placeholder 22"/>
          <p:cNvSpPr>
            <a:spLocks noGrp="1"/>
          </p:cNvSpPr>
          <p:nvPr>
            <p:ph type="pic" sz="quarter" idx="15"/>
          </p:nvPr>
        </p:nvSpPr>
        <p:spPr>
          <a:xfrm>
            <a:off x="0" y="971550"/>
            <a:ext cx="4572000" cy="3346450"/>
          </a:xfrm>
        </p:spPr>
        <p:txBody>
          <a:bodyPr>
            <a:normAutofit/>
          </a:bodyPr>
          <a:lstStyle>
            <a:lvl1pPr>
              <a:defRPr sz="1200"/>
            </a:lvl1pPr>
          </a:lstStyle>
          <a:p>
            <a:endParaRPr lang="en-US"/>
          </a:p>
        </p:txBody>
      </p:sp>
      <p:sp>
        <p:nvSpPr>
          <p:cNvPr id="6"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7"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28864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Effect transition="in" filter="fade">
                                      <p:cBhvr>
                                        <p:cTn id="7" dur="700"/>
                                        <p:tgtEl>
                                          <p:spTgt spid="23"/>
                                        </p:tgtEl>
                                      </p:cBhvr>
                                    </p:animEffect>
                                    <p:anim calcmode="lin" valueType="num">
                                      <p:cBhvr>
                                        <p:cTn id="8" dur="700" fill="hold"/>
                                        <p:tgtEl>
                                          <p:spTgt spid="23"/>
                                        </p:tgtEl>
                                        <p:attrNameLst>
                                          <p:attrName>ppt_x</p:attrName>
                                        </p:attrNameLst>
                                      </p:cBhvr>
                                      <p:tavLst>
                                        <p:tav tm="0">
                                          <p:val>
                                            <p:strVal val="#ppt_x"/>
                                          </p:val>
                                        </p:tav>
                                        <p:tav tm="100000">
                                          <p:val>
                                            <p:strVal val="#ppt_x"/>
                                          </p:val>
                                        </p:tav>
                                      </p:tavLst>
                                    </p:anim>
                                    <p:anim calcmode="lin" valueType="num">
                                      <p:cBhvr>
                                        <p:cTn id="9" dur="7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7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par>
                          <p:cTn id="14" fill="hold">
                            <p:stCondLst>
                              <p:cond delay="12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23" name="Picture Placeholder 22"/>
          <p:cNvSpPr>
            <a:spLocks noGrp="1"/>
          </p:cNvSpPr>
          <p:nvPr>
            <p:ph type="pic" sz="quarter" idx="15"/>
          </p:nvPr>
        </p:nvSpPr>
        <p:spPr>
          <a:xfrm>
            <a:off x="832071" y="1352550"/>
            <a:ext cx="1600200" cy="1600200"/>
          </a:xfrm>
          <a:prstGeom prst="ellipse">
            <a:avLst/>
          </a:prstGeom>
        </p:spPr>
        <p:txBody>
          <a:bodyPr>
            <a:normAutofit/>
          </a:bodyPr>
          <a:lstStyle>
            <a:lvl1pPr>
              <a:defRPr sz="1200"/>
            </a:lvl1pPr>
          </a:lstStyle>
          <a:p>
            <a:endParaRPr lang="en-US"/>
          </a:p>
        </p:txBody>
      </p:sp>
      <p:sp>
        <p:nvSpPr>
          <p:cNvPr id="18" name="Picture Placeholder 22"/>
          <p:cNvSpPr>
            <a:spLocks noGrp="1"/>
          </p:cNvSpPr>
          <p:nvPr>
            <p:ph type="pic" sz="quarter" idx="16"/>
          </p:nvPr>
        </p:nvSpPr>
        <p:spPr>
          <a:xfrm>
            <a:off x="2743200" y="1352550"/>
            <a:ext cx="1600200" cy="1600200"/>
          </a:xfrm>
          <a:prstGeom prst="ellipse">
            <a:avLst/>
          </a:prstGeom>
        </p:spPr>
        <p:txBody>
          <a:bodyPr>
            <a:normAutofit/>
          </a:bodyPr>
          <a:lstStyle>
            <a:lvl1pPr>
              <a:defRPr sz="1200"/>
            </a:lvl1pPr>
          </a:lstStyle>
          <a:p>
            <a:endParaRPr lang="en-US"/>
          </a:p>
        </p:txBody>
      </p:sp>
      <p:sp>
        <p:nvSpPr>
          <p:cNvPr id="19" name="Picture Placeholder 22"/>
          <p:cNvSpPr>
            <a:spLocks noGrp="1"/>
          </p:cNvSpPr>
          <p:nvPr>
            <p:ph type="pic" sz="quarter" idx="17"/>
          </p:nvPr>
        </p:nvSpPr>
        <p:spPr>
          <a:xfrm>
            <a:off x="4572000" y="1352550"/>
            <a:ext cx="1600200" cy="1600200"/>
          </a:xfrm>
          <a:prstGeom prst="ellipse">
            <a:avLst/>
          </a:prstGeom>
        </p:spPr>
        <p:txBody>
          <a:bodyPr>
            <a:normAutofit/>
          </a:bodyPr>
          <a:lstStyle>
            <a:lvl1pPr>
              <a:defRPr sz="1200"/>
            </a:lvl1pPr>
          </a:lstStyle>
          <a:p>
            <a:endParaRPr lang="en-US"/>
          </a:p>
        </p:txBody>
      </p:sp>
      <p:sp>
        <p:nvSpPr>
          <p:cNvPr id="20" name="Picture Placeholder 22"/>
          <p:cNvSpPr>
            <a:spLocks noGrp="1"/>
          </p:cNvSpPr>
          <p:nvPr>
            <p:ph type="pic" sz="quarter" idx="18"/>
          </p:nvPr>
        </p:nvSpPr>
        <p:spPr>
          <a:xfrm>
            <a:off x="6400800" y="1352550"/>
            <a:ext cx="1600200" cy="1600200"/>
          </a:xfrm>
          <a:prstGeom prst="ellipse">
            <a:avLst/>
          </a:prstGeom>
        </p:spPr>
        <p:txBody>
          <a:bodyPr>
            <a:normAutofit/>
          </a:bodyPr>
          <a:lstStyle>
            <a:lvl1pPr>
              <a:defRPr sz="1200"/>
            </a:lvl1pPr>
          </a:lstStyle>
          <a:p>
            <a:endParaRPr lang="en-US"/>
          </a:p>
        </p:txBody>
      </p:sp>
      <p:sp>
        <p:nvSpPr>
          <p:cNvPr id="11"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2"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329505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31" presetClass="entr" presetSubtype="0" fill="hold" grpId="0" nodeType="afterEffect" nodePh="1">
                                  <p:stCondLst>
                                    <p:cond delay="0"/>
                                  </p:stCondLst>
                                  <p:endCondLst>
                                    <p:cond evt="begin" delay="0">
                                      <p:tn val="12"/>
                                    </p:cond>
                                  </p:end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childTnLst>
                          </p:cTn>
                        </p:par>
                        <p:par>
                          <p:cTn id="18" fill="hold">
                            <p:stCondLst>
                              <p:cond delay="2000"/>
                            </p:stCondLst>
                            <p:childTnLst>
                              <p:par>
                                <p:cTn id="19" presetID="31"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par>
                          <p:cTn id="25" fill="hold">
                            <p:stCondLst>
                              <p:cond delay="3000"/>
                            </p:stCondLst>
                            <p:childTnLst>
                              <p:par>
                                <p:cTn id="26" presetID="31" presetClass="entr" presetSubtype="0" fill="hold" grpId="0" nodeType="afterEffect" nodePh="1">
                                  <p:stCondLst>
                                    <p:cond delay="0"/>
                                  </p:stCondLst>
                                  <p:endCondLst>
                                    <p:cond evt="begin" delay="0">
                                      <p:tn val="26"/>
                                    </p:cond>
                                  </p:end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fltVal val="0"/>
                                          </p:val>
                                        </p:tav>
                                        <p:tav tm="100000">
                                          <p:val>
                                            <p:strVal val="#ppt_w"/>
                                          </p:val>
                                        </p:tav>
                                      </p:tavLst>
                                    </p:anim>
                                    <p:anim calcmode="lin" valueType="num">
                                      <p:cBhvr>
                                        <p:cTn id="29" dur="1000" fill="hold"/>
                                        <p:tgtEl>
                                          <p:spTgt spid="20"/>
                                        </p:tgtEl>
                                        <p:attrNameLst>
                                          <p:attrName>ppt_h</p:attrName>
                                        </p:attrNameLst>
                                      </p:cBhvr>
                                      <p:tavLst>
                                        <p:tav tm="0">
                                          <p:val>
                                            <p:fltVal val="0"/>
                                          </p:val>
                                        </p:tav>
                                        <p:tav tm="100000">
                                          <p:val>
                                            <p:strVal val="#ppt_h"/>
                                          </p:val>
                                        </p:tav>
                                      </p:tavLst>
                                    </p:anim>
                                    <p:anim calcmode="lin" valueType="num">
                                      <p:cBhvr>
                                        <p:cTn id="30" dur="1000" fill="hold"/>
                                        <p:tgtEl>
                                          <p:spTgt spid="20"/>
                                        </p:tgtEl>
                                        <p:attrNameLst>
                                          <p:attrName>style.rotation</p:attrName>
                                        </p:attrNameLst>
                                      </p:cBhvr>
                                      <p:tavLst>
                                        <p:tav tm="0">
                                          <p:val>
                                            <p:fltVal val="90"/>
                                          </p:val>
                                        </p:tav>
                                        <p:tav tm="100000">
                                          <p:val>
                                            <p:fltVal val="0"/>
                                          </p:val>
                                        </p:tav>
                                      </p:tavLst>
                                    </p:anim>
                                    <p:animEffect transition="in" filter="fade">
                                      <p:cBhvr>
                                        <p:cTn id="31" dur="1000"/>
                                        <p:tgtEl>
                                          <p:spTgt spid="20"/>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fade">
                                      <p:cBhvr>
                                        <p:cTn id="3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P spid="19" grpId="0"/>
      <p:bldP spid="2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ividual of the Team">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23" name="Picture Placeholder 22"/>
          <p:cNvSpPr>
            <a:spLocks noGrp="1"/>
          </p:cNvSpPr>
          <p:nvPr>
            <p:ph type="pic" sz="quarter" idx="15"/>
          </p:nvPr>
        </p:nvSpPr>
        <p:spPr>
          <a:xfrm>
            <a:off x="646269" y="1200150"/>
            <a:ext cx="2374458" cy="2374458"/>
          </a:xfrm>
          <a:prstGeom prst="ellipse">
            <a:avLst/>
          </a:prstGeom>
        </p:spPr>
        <p:txBody>
          <a:bodyPr>
            <a:normAutofit/>
          </a:bodyPr>
          <a:lstStyle>
            <a:lvl1pPr>
              <a:defRPr sz="1200"/>
            </a:lvl1pPr>
          </a:lstStyle>
          <a:p>
            <a:endParaRPr lang="en-US"/>
          </a:p>
        </p:txBody>
      </p:sp>
      <p:sp>
        <p:nvSpPr>
          <p:cNvPr id="8"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0"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342333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rtfolio One">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18" name="Picture Placeholder 13"/>
          <p:cNvSpPr>
            <a:spLocks noGrp="1"/>
          </p:cNvSpPr>
          <p:nvPr>
            <p:ph type="pic" sz="quarter" idx="10"/>
          </p:nvPr>
        </p:nvSpPr>
        <p:spPr>
          <a:xfrm>
            <a:off x="966223" y="1027120"/>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19" name="Picture Placeholder 13"/>
          <p:cNvSpPr>
            <a:spLocks noGrp="1"/>
          </p:cNvSpPr>
          <p:nvPr>
            <p:ph type="pic" sz="quarter" idx="11" hasCustomPrompt="1"/>
          </p:nvPr>
        </p:nvSpPr>
        <p:spPr>
          <a:xfrm>
            <a:off x="2757196" y="1027120"/>
            <a:ext cx="1738058" cy="1736470"/>
          </a:xfrm>
          <a:effectLst/>
        </p:spPr>
        <p:txBody>
          <a:bodyPr rtlCol="0">
            <a:normAutofit/>
          </a:bodyPr>
          <a:lstStyle>
            <a:lvl1pPr marL="0" indent="0">
              <a:buNone/>
              <a:defRPr sz="1650">
                <a:ln>
                  <a:noFill/>
                </a:ln>
                <a:solidFill>
                  <a:schemeClr val="bg1">
                    <a:lumMod val="85000"/>
                  </a:schemeClr>
                </a:solidFill>
              </a:defRPr>
            </a:lvl1pPr>
          </a:lstStyle>
          <a:p>
            <a:pPr lvl="0"/>
            <a:r>
              <a:rPr lang="en-US" sz="975" b="0" i="0">
                <a:solidFill>
                  <a:srgbClr val="000000"/>
                </a:solidFill>
                <a:latin typeface="Lucida Grande"/>
                <a:ea typeface="Lucida Grande"/>
                <a:cs typeface="Lucida Grande"/>
              </a:rPr>
              <a:t>1_Portfolio One</a:t>
            </a:r>
            <a:endParaRPr lang="en-US" noProof="0"/>
          </a:p>
        </p:txBody>
      </p:sp>
      <p:sp>
        <p:nvSpPr>
          <p:cNvPr id="20" name="Picture Placeholder 13"/>
          <p:cNvSpPr>
            <a:spLocks noGrp="1"/>
          </p:cNvSpPr>
          <p:nvPr>
            <p:ph type="pic" sz="quarter" idx="15"/>
          </p:nvPr>
        </p:nvSpPr>
        <p:spPr>
          <a:xfrm>
            <a:off x="4548169" y="1030996"/>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26" name="Picture Placeholder 13"/>
          <p:cNvSpPr>
            <a:spLocks noGrp="1"/>
          </p:cNvSpPr>
          <p:nvPr>
            <p:ph type="pic" sz="quarter" idx="16"/>
          </p:nvPr>
        </p:nvSpPr>
        <p:spPr>
          <a:xfrm>
            <a:off x="6339142" y="1034817"/>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27" name="Picture Placeholder 13"/>
          <p:cNvSpPr>
            <a:spLocks noGrp="1"/>
          </p:cNvSpPr>
          <p:nvPr>
            <p:ph type="pic" sz="quarter" idx="17"/>
          </p:nvPr>
        </p:nvSpPr>
        <p:spPr>
          <a:xfrm>
            <a:off x="966223" y="2834785"/>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28" name="Picture Placeholder 13"/>
          <p:cNvSpPr>
            <a:spLocks noGrp="1"/>
          </p:cNvSpPr>
          <p:nvPr>
            <p:ph type="pic" sz="quarter" idx="18"/>
          </p:nvPr>
        </p:nvSpPr>
        <p:spPr>
          <a:xfrm>
            <a:off x="2757196" y="2834785"/>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29" name="Picture Placeholder 13"/>
          <p:cNvSpPr>
            <a:spLocks noGrp="1"/>
          </p:cNvSpPr>
          <p:nvPr>
            <p:ph type="pic" sz="quarter" idx="19"/>
          </p:nvPr>
        </p:nvSpPr>
        <p:spPr>
          <a:xfrm>
            <a:off x="4548169" y="2827088"/>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30" name="Picture Placeholder 13"/>
          <p:cNvSpPr>
            <a:spLocks noGrp="1"/>
          </p:cNvSpPr>
          <p:nvPr>
            <p:ph type="pic" sz="quarter" idx="20"/>
          </p:nvPr>
        </p:nvSpPr>
        <p:spPr>
          <a:xfrm>
            <a:off x="6339142" y="2827088"/>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15"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6"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419658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27"/>
                                        </p:tgtEl>
                                        <p:attrNameLst>
                                          <p:attrName>style.visibility</p:attrName>
                                        </p:attrNameLst>
                                      </p:cBhvr>
                                      <p:to>
                                        <p:strVal val="visible"/>
                                      </p:to>
                                    </p:set>
                                    <p:anim calcmode="lin" valueType="num">
                                      <p:cBhvr>
                                        <p:cTn id="13" dur="400" fill="hold"/>
                                        <p:tgtEl>
                                          <p:spTgt spid="27"/>
                                        </p:tgtEl>
                                        <p:attrNameLst>
                                          <p:attrName>ppt_w</p:attrName>
                                        </p:attrNameLst>
                                      </p:cBhvr>
                                      <p:tavLst>
                                        <p:tav tm="0">
                                          <p:val>
                                            <p:fltVal val="0"/>
                                          </p:val>
                                        </p:tav>
                                        <p:tav tm="100000">
                                          <p:val>
                                            <p:strVal val="#ppt_w"/>
                                          </p:val>
                                        </p:tav>
                                      </p:tavLst>
                                    </p:anim>
                                    <p:anim calcmode="lin" valueType="num">
                                      <p:cBhvr>
                                        <p:cTn id="14" dur="400" fill="hold"/>
                                        <p:tgtEl>
                                          <p:spTgt spid="27"/>
                                        </p:tgtEl>
                                        <p:attrNameLst>
                                          <p:attrName>ppt_h</p:attrName>
                                        </p:attrNameLst>
                                      </p:cBhvr>
                                      <p:tavLst>
                                        <p:tav tm="0">
                                          <p:val>
                                            <p:fltVal val="0"/>
                                          </p:val>
                                        </p:tav>
                                        <p:tav tm="100000">
                                          <p:val>
                                            <p:strVal val="#ppt_h"/>
                                          </p:val>
                                        </p:tav>
                                      </p:tavLst>
                                    </p:anim>
                                    <p:animEffect transition="in" filter="fade">
                                      <p:cBhvr>
                                        <p:cTn id="15" dur="400"/>
                                        <p:tgtEl>
                                          <p:spTgt spid="27"/>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400" fill="hold"/>
                                        <p:tgtEl>
                                          <p:spTgt spid="19"/>
                                        </p:tgtEl>
                                        <p:attrNameLst>
                                          <p:attrName>ppt_w</p:attrName>
                                        </p:attrNameLst>
                                      </p:cBhvr>
                                      <p:tavLst>
                                        <p:tav tm="0">
                                          <p:val>
                                            <p:fltVal val="0"/>
                                          </p:val>
                                        </p:tav>
                                        <p:tav tm="100000">
                                          <p:val>
                                            <p:strVal val="#ppt_w"/>
                                          </p:val>
                                        </p:tav>
                                      </p:tavLst>
                                    </p:anim>
                                    <p:anim calcmode="lin" valueType="num">
                                      <p:cBhvr>
                                        <p:cTn id="20" dur="400" fill="hold"/>
                                        <p:tgtEl>
                                          <p:spTgt spid="19"/>
                                        </p:tgtEl>
                                        <p:attrNameLst>
                                          <p:attrName>ppt_h</p:attrName>
                                        </p:attrNameLst>
                                      </p:cBhvr>
                                      <p:tavLst>
                                        <p:tav tm="0">
                                          <p:val>
                                            <p:fltVal val="0"/>
                                          </p:val>
                                        </p:tav>
                                        <p:tav tm="100000">
                                          <p:val>
                                            <p:strVal val="#ppt_h"/>
                                          </p:val>
                                        </p:tav>
                                      </p:tavLst>
                                    </p:anim>
                                    <p:animEffect transition="in" filter="fade">
                                      <p:cBhvr>
                                        <p:cTn id="21" dur="400"/>
                                        <p:tgtEl>
                                          <p:spTgt spid="19"/>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28"/>
                                        </p:tgtEl>
                                        <p:attrNameLst>
                                          <p:attrName>style.visibility</p:attrName>
                                        </p:attrNameLst>
                                      </p:cBhvr>
                                      <p:to>
                                        <p:strVal val="visible"/>
                                      </p:to>
                                    </p:set>
                                    <p:anim calcmode="lin" valueType="num">
                                      <p:cBhvr>
                                        <p:cTn id="25" dur="400" fill="hold"/>
                                        <p:tgtEl>
                                          <p:spTgt spid="28"/>
                                        </p:tgtEl>
                                        <p:attrNameLst>
                                          <p:attrName>ppt_w</p:attrName>
                                        </p:attrNameLst>
                                      </p:cBhvr>
                                      <p:tavLst>
                                        <p:tav tm="0">
                                          <p:val>
                                            <p:fltVal val="0"/>
                                          </p:val>
                                        </p:tav>
                                        <p:tav tm="100000">
                                          <p:val>
                                            <p:strVal val="#ppt_w"/>
                                          </p:val>
                                        </p:tav>
                                      </p:tavLst>
                                    </p:anim>
                                    <p:anim calcmode="lin" valueType="num">
                                      <p:cBhvr>
                                        <p:cTn id="26" dur="400" fill="hold"/>
                                        <p:tgtEl>
                                          <p:spTgt spid="28"/>
                                        </p:tgtEl>
                                        <p:attrNameLst>
                                          <p:attrName>ppt_h</p:attrName>
                                        </p:attrNameLst>
                                      </p:cBhvr>
                                      <p:tavLst>
                                        <p:tav tm="0">
                                          <p:val>
                                            <p:fltVal val="0"/>
                                          </p:val>
                                        </p:tav>
                                        <p:tav tm="100000">
                                          <p:val>
                                            <p:strVal val="#ppt_h"/>
                                          </p:val>
                                        </p:tav>
                                      </p:tavLst>
                                    </p:anim>
                                    <p:animEffect transition="in" filter="fade">
                                      <p:cBhvr>
                                        <p:cTn id="27" dur="400"/>
                                        <p:tgtEl>
                                          <p:spTgt spid="2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20"/>
                                        </p:tgtEl>
                                        <p:attrNameLst>
                                          <p:attrName>style.visibility</p:attrName>
                                        </p:attrNameLst>
                                      </p:cBhvr>
                                      <p:to>
                                        <p:strVal val="visible"/>
                                      </p:to>
                                    </p:set>
                                    <p:anim calcmode="lin" valueType="num">
                                      <p:cBhvr>
                                        <p:cTn id="31" dur="400" fill="hold"/>
                                        <p:tgtEl>
                                          <p:spTgt spid="20"/>
                                        </p:tgtEl>
                                        <p:attrNameLst>
                                          <p:attrName>ppt_w</p:attrName>
                                        </p:attrNameLst>
                                      </p:cBhvr>
                                      <p:tavLst>
                                        <p:tav tm="0">
                                          <p:val>
                                            <p:fltVal val="0"/>
                                          </p:val>
                                        </p:tav>
                                        <p:tav tm="100000">
                                          <p:val>
                                            <p:strVal val="#ppt_w"/>
                                          </p:val>
                                        </p:tav>
                                      </p:tavLst>
                                    </p:anim>
                                    <p:anim calcmode="lin" valueType="num">
                                      <p:cBhvr>
                                        <p:cTn id="32" dur="400" fill="hold"/>
                                        <p:tgtEl>
                                          <p:spTgt spid="20"/>
                                        </p:tgtEl>
                                        <p:attrNameLst>
                                          <p:attrName>ppt_h</p:attrName>
                                        </p:attrNameLst>
                                      </p:cBhvr>
                                      <p:tavLst>
                                        <p:tav tm="0">
                                          <p:val>
                                            <p:fltVal val="0"/>
                                          </p:val>
                                        </p:tav>
                                        <p:tav tm="100000">
                                          <p:val>
                                            <p:strVal val="#ppt_h"/>
                                          </p:val>
                                        </p:tav>
                                      </p:tavLst>
                                    </p:anim>
                                    <p:animEffect transition="in" filter="fade">
                                      <p:cBhvr>
                                        <p:cTn id="33" dur="400"/>
                                        <p:tgtEl>
                                          <p:spTgt spid="20"/>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29"/>
                                        </p:tgtEl>
                                        <p:attrNameLst>
                                          <p:attrName>style.visibility</p:attrName>
                                        </p:attrNameLst>
                                      </p:cBhvr>
                                      <p:to>
                                        <p:strVal val="visible"/>
                                      </p:to>
                                    </p:set>
                                    <p:anim calcmode="lin" valueType="num">
                                      <p:cBhvr>
                                        <p:cTn id="37" dur="400" fill="hold"/>
                                        <p:tgtEl>
                                          <p:spTgt spid="29"/>
                                        </p:tgtEl>
                                        <p:attrNameLst>
                                          <p:attrName>ppt_w</p:attrName>
                                        </p:attrNameLst>
                                      </p:cBhvr>
                                      <p:tavLst>
                                        <p:tav tm="0">
                                          <p:val>
                                            <p:fltVal val="0"/>
                                          </p:val>
                                        </p:tav>
                                        <p:tav tm="100000">
                                          <p:val>
                                            <p:strVal val="#ppt_w"/>
                                          </p:val>
                                        </p:tav>
                                      </p:tavLst>
                                    </p:anim>
                                    <p:anim calcmode="lin" valueType="num">
                                      <p:cBhvr>
                                        <p:cTn id="38" dur="400" fill="hold"/>
                                        <p:tgtEl>
                                          <p:spTgt spid="29"/>
                                        </p:tgtEl>
                                        <p:attrNameLst>
                                          <p:attrName>ppt_h</p:attrName>
                                        </p:attrNameLst>
                                      </p:cBhvr>
                                      <p:tavLst>
                                        <p:tav tm="0">
                                          <p:val>
                                            <p:fltVal val="0"/>
                                          </p:val>
                                        </p:tav>
                                        <p:tav tm="100000">
                                          <p:val>
                                            <p:strVal val="#ppt_h"/>
                                          </p:val>
                                        </p:tav>
                                      </p:tavLst>
                                    </p:anim>
                                    <p:animEffect transition="in" filter="fade">
                                      <p:cBhvr>
                                        <p:cTn id="39" dur="400"/>
                                        <p:tgtEl>
                                          <p:spTgt spid="29"/>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26"/>
                                        </p:tgtEl>
                                        <p:attrNameLst>
                                          <p:attrName>style.visibility</p:attrName>
                                        </p:attrNameLst>
                                      </p:cBhvr>
                                      <p:to>
                                        <p:strVal val="visible"/>
                                      </p:to>
                                    </p:set>
                                    <p:anim calcmode="lin" valueType="num">
                                      <p:cBhvr>
                                        <p:cTn id="43" dur="400" fill="hold"/>
                                        <p:tgtEl>
                                          <p:spTgt spid="26"/>
                                        </p:tgtEl>
                                        <p:attrNameLst>
                                          <p:attrName>ppt_w</p:attrName>
                                        </p:attrNameLst>
                                      </p:cBhvr>
                                      <p:tavLst>
                                        <p:tav tm="0">
                                          <p:val>
                                            <p:fltVal val="0"/>
                                          </p:val>
                                        </p:tav>
                                        <p:tav tm="100000">
                                          <p:val>
                                            <p:strVal val="#ppt_w"/>
                                          </p:val>
                                        </p:tav>
                                      </p:tavLst>
                                    </p:anim>
                                    <p:anim calcmode="lin" valueType="num">
                                      <p:cBhvr>
                                        <p:cTn id="44" dur="400" fill="hold"/>
                                        <p:tgtEl>
                                          <p:spTgt spid="26"/>
                                        </p:tgtEl>
                                        <p:attrNameLst>
                                          <p:attrName>ppt_h</p:attrName>
                                        </p:attrNameLst>
                                      </p:cBhvr>
                                      <p:tavLst>
                                        <p:tav tm="0">
                                          <p:val>
                                            <p:fltVal val="0"/>
                                          </p:val>
                                        </p:tav>
                                        <p:tav tm="100000">
                                          <p:val>
                                            <p:strVal val="#ppt_h"/>
                                          </p:val>
                                        </p:tav>
                                      </p:tavLst>
                                    </p:anim>
                                    <p:animEffect transition="in" filter="fade">
                                      <p:cBhvr>
                                        <p:cTn id="45" dur="400"/>
                                        <p:tgtEl>
                                          <p:spTgt spid="26"/>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30"/>
                                        </p:tgtEl>
                                        <p:attrNameLst>
                                          <p:attrName>style.visibility</p:attrName>
                                        </p:attrNameLst>
                                      </p:cBhvr>
                                      <p:to>
                                        <p:strVal val="visible"/>
                                      </p:to>
                                    </p:set>
                                    <p:anim calcmode="lin" valueType="num">
                                      <p:cBhvr>
                                        <p:cTn id="49" dur="400" fill="hold"/>
                                        <p:tgtEl>
                                          <p:spTgt spid="30"/>
                                        </p:tgtEl>
                                        <p:attrNameLst>
                                          <p:attrName>ppt_w</p:attrName>
                                        </p:attrNameLst>
                                      </p:cBhvr>
                                      <p:tavLst>
                                        <p:tav tm="0">
                                          <p:val>
                                            <p:fltVal val="0"/>
                                          </p:val>
                                        </p:tav>
                                        <p:tav tm="100000">
                                          <p:val>
                                            <p:strVal val="#ppt_w"/>
                                          </p:val>
                                        </p:tav>
                                      </p:tavLst>
                                    </p:anim>
                                    <p:anim calcmode="lin" valueType="num">
                                      <p:cBhvr>
                                        <p:cTn id="50" dur="400" fill="hold"/>
                                        <p:tgtEl>
                                          <p:spTgt spid="30"/>
                                        </p:tgtEl>
                                        <p:attrNameLst>
                                          <p:attrName>ppt_h</p:attrName>
                                        </p:attrNameLst>
                                      </p:cBhvr>
                                      <p:tavLst>
                                        <p:tav tm="0">
                                          <p:val>
                                            <p:fltVal val="0"/>
                                          </p:val>
                                        </p:tav>
                                        <p:tav tm="100000">
                                          <p:val>
                                            <p:strVal val="#ppt_h"/>
                                          </p:val>
                                        </p:tav>
                                      </p:tavLst>
                                    </p:anim>
                                    <p:animEffect transition="in" filter="fade">
                                      <p:cBhvr>
                                        <p:cTn id="51" dur="400"/>
                                        <p:tgtEl>
                                          <p:spTgt spid="30"/>
                                        </p:tgtEl>
                                      </p:cBhvr>
                                    </p:animEffect>
                                  </p:childTnLst>
                                </p:cTn>
                              </p:par>
                            </p:childTnLst>
                          </p:cTn>
                        </p:par>
                        <p:par>
                          <p:cTn id="52" fill="hold">
                            <p:stCondLst>
                              <p:cond delay="3200"/>
                            </p:stCondLst>
                            <p:childTnLst>
                              <p:par>
                                <p:cTn id="53" presetID="10" presetClass="entr" presetSubtype="0" fill="hold" grpId="0" nodeType="after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Effect transition="in" filter="fade">
                                      <p:cBhvr>
                                        <p:cTn id="55" dur="500"/>
                                        <p:tgtEl>
                                          <p:spTgt spid="15">
                                            <p:txEl>
                                              <p:pRg st="0" end="0"/>
                                            </p:txEl>
                                          </p:spTgt>
                                        </p:tgtEl>
                                      </p:cBhvr>
                                    </p:animEffect>
                                  </p:childTnLst>
                                </p:cTn>
                              </p:par>
                            </p:childTnLst>
                          </p:cTn>
                        </p:par>
                        <p:par>
                          <p:cTn id="56" fill="hold">
                            <p:stCondLst>
                              <p:cond delay="3700"/>
                            </p:stCondLst>
                            <p:childTnLst>
                              <p:par>
                                <p:cTn id="57" presetID="10" presetClass="entr" presetSubtype="0" fill="hold" grpId="0" nodeType="after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animEffect transition="in" filter="fade">
                                      <p:cBhvr>
                                        <p:cTn id="5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6" grpId="0"/>
      <p:bldP spid="27" grpId="0"/>
      <p:bldP spid="28" grpId="0"/>
      <p:bldP spid="29" grpId="0"/>
      <p:bldP spid="30"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Two">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18" name="Picture Placeholder 13"/>
          <p:cNvSpPr>
            <a:spLocks noGrp="1"/>
          </p:cNvSpPr>
          <p:nvPr>
            <p:ph type="pic" sz="quarter" idx="10"/>
          </p:nvPr>
        </p:nvSpPr>
        <p:spPr>
          <a:xfrm>
            <a:off x="-5110"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7" name="Picture Placeholder 13"/>
          <p:cNvSpPr>
            <a:spLocks noGrp="1"/>
          </p:cNvSpPr>
          <p:nvPr>
            <p:ph type="pic" sz="quarter" idx="15"/>
          </p:nvPr>
        </p:nvSpPr>
        <p:spPr>
          <a:xfrm>
            <a:off x="869866"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8" name="Picture Placeholder 13"/>
          <p:cNvSpPr>
            <a:spLocks noGrp="1"/>
          </p:cNvSpPr>
          <p:nvPr>
            <p:ph type="pic" sz="quarter" idx="16"/>
          </p:nvPr>
        </p:nvSpPr>
        <p:spPr>
          <a:xfrm>
            <a:off x="1741576"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9" name="Picture Placeholder 13"/>
          <p:cNvSpPr>
            <a:spLocks noGrp="1"/>
          </p:cNvSpPr>
          <p:nvPr>
            <p:ph type="pic" sz="quarter" idx="17"/>
          </p:nvPr>
        </p:nvSpPr>
        <p:spPr>
          <a:xfrm>
            <a:off x="-5110"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0" name="Picture Placeholder 13"/>
          <p:cNvSpPr>
            <a:spLocks noGrp="1"/>
          </p:cNvSpPr>
          <p:nvPr>
            <p:ph type="pic" sz="quarter" idx="18"/>
          </p:nvPr>
        </p:nvSpPr>
        <p:spPr>
          <a:xfrm>
            <a:off x="869866"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1" name="Picture Placeholder 13"/>
          <p:cNvSpPr>
            <a:spLocks noGrp="1"/>
          </p:cNvSpPr>
          <p:nvPr>
            <p:ph type="pic" sz="quarter" idx="19"/>
          </p:nvPr>
        </p:nvSpPr>
        <p:spPr>
          <a:xfrm>
            <a:off x="1741576"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2" name="Picture Placeholder 13"/>
          <p:cNvSpPr>
            <a:spLocks noGrp="1"/>
          </p:cNvSpPr>
          <p:nvPr>
            <p:ph type="pic" sz="quarter" idx="20"/>
          </p:nvPr>
        </p:nvSpPr>
        <p:spPr>
          <a:xfrm>
            <a:off x="866600" y="288999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3" name="Picture Placeholder 13"/>
          <p:cNvSpPr>
            <a:spLocks noGrp="1"/>
          </p:cNvSpPr>
          <p:nvPr>
            <p:ph type="pic" sz="quarter" idx="21"/>
          </p:nvPr>
        </p:nvSpPr>
        <p:spPr>
          <a:xfrm>
            <a:off x="1741576" y="288999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4" name="Picture Placeholder 13"/>
          <p:cNvSpPr>
            <a:spLocks noGrp="1"/>
          </p:cNvSpPr>
          <p:nvPr>
            <p:ph type="pic" sz="quarter" idx="22"/>
          </p:nvPr>
        </p:nvSpPr>
        <p:spPr>
          <a:xfrm>
            <a:off x="2613286" y="288999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5" name="Picture Placeholder 13"/>
          <p:cNvSpPr>
            <a:spLocks noGrp="1"/>
          </p:cNvSpPr>
          <p:nvPr>
            <p:ph type="pic" sz="quarter" idx="23"/>
          </p:nvPr>
        </p:nvSpPr>
        <p:spPr>
          <a:xfrm>
            <a:off x="866600" y="376091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6" name="Picture Placeholder 13"/>
          <p:cNvSpPr>
            <a:spLocks noGrp="1"/>
          </p:cNvSpPr>
          <p:nvPr>
            <p:ph type="pic" sz="quarter" idx="24"/>
          </p:nvPr>
        </p:nvSpPr>
        <p:spPr>
          <a:xfrm>
            <a:off x="1741576" y="376091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7" name="Picture Placeholder 13"/>
          <p:cNvSpPr>
            <a:spLocks noGrp="1"/>
          </p:cNvSpPr>
          <p:nvPr>
            <p:ph type="pic" sz="quarter" idx="25"/>
          </p:nvPr>
        </p:nvSpPr>
        <p:spPr>
          <a:xfrm>
            <a:off x="2613286" y="376091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8" name="Picture Placeholder 13"/>
          <p:cNvSpPr>
            <a:spLocks noGrp="1"/>
          </p:cNvSpPr>
          <p:nvPr>
            <p:ph type="pic" sz="quarter" idx="26"/>
          </p:nvPr>
        </p:nvSpPr>
        <p:spPr>
          <a:xfrm>
            <a:off x="2612076"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9" name="Picture Placeholder 13"/>
          <p:cNvSpPr>
            <a:spLocks noGrp="1"/>
          </p:cNvSpPr>
          <p:nvPr>
            <p:ph type="pic" sz="quarter" idx="27"/>
          </p:nvPr>
        </p:nvSpPr>
        <p:spPr>
          <a:xfrm>
            <a:off x="3487052"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0" name="Picture Placeholder 13"/>
          <p:cNvSpPr>
            <a:spLocks noGrp="1"/>
          </p:cNvSpPr>
          <p:nvPr>
            <p:ph type="pic" sz="quarter" idx="28"/>
          </p:nvPr>
        </p:nvSpPr>
        <p:spPr>
          <a:xfrm>
            <a:off x="-5110" y="290904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1" name="Picture Placeholder 13"/>
          <p:cNvSpPr>
            <a:spLocks noGrp="1"/>
          </p:cNvSpPr>
          <p:nvPr>
            <p:ph type="pic" sz="quarter" idx="29"/>
          </p:nvPr>
        </p:nvSpPr>
        <p:spPr>
          <a:xfrm>
            <a:off x="2612076"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2" name="Picture Placeholder 13"/>
          <p:cNvSpPr>
            <a:spLocks noGrp="1"/>
          </p:cNvSpPr>
          <p:nvPr>
            <p:ph type="pic" sz="quarter" idx="30"/>
          </p:nvPr>
        </p:nvSpPr>
        <p:spPr>
          <a:xfrm>
            <a:off x="3487052"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3" name="Picture Placeholder 13"/>
          <p:cNvSpPr>
            <a:spLocks noGrp="1"/>
          </p:cNvSpPr>
          <p:nvPr>
            <p:ph type="pic" sz="quarter" idx="31"/>
          </p:nvPr>
        </p:nvSpPr>
        <p:spPr>
          <a:xfrm>
            <a:off x="-5110" y="377996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4" name="Picture Placeholder 13"/>
          <p:cNvSpPr>
            <a:spLocks noGrp="1"/>
          </p:cNvSpPr>
          <p:nvPr>
            <p:ph type="pic" sz="quarter" idx="32"/>
          </p:nvPr>
        </p:nvSpPr>
        <p:spPr>
          <a:xfrm>
            <a:off x="3483786" y="288999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7" name="Picture Placeholder 13"/>
          <p:cNvSpPr>
            <a:spLocks noGrp="1"/>
          </p:cNvSpPr>
          <p:nvPr>
            <p:ph type="pic" sz="quarter" idx="35"/>
          </p:nvPr>
        </p:nvSpPr>
        <p:spPr>
          <a:xfrm>
            <a:off x="3483786" y="376091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27"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28"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296654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37"/>
                                        </p:tgtEl>
                                        <p:attrNameLst>
                                          <p:attrName>style.visibility</p:attrName>
                                        </p:attrNameLst>
                                      </p:cBhvr>
                                      <p:to>
                                        <p:strVal val="visible"/>
                                      </p:to>
                                    </p:set>
                                    <p:anim calcmode="lin" valueType="num">
                                      <p:cBhvr>
                                        <p:cTn id="13" dur="400" fill="hold"/>
                                        <p:tgtEl>
                                          <p:spTgt spid="37"/>
                                        </p:tgtEl>
                                        <p:attrNameLst>
                                          <p:attrName>ppt_w</p:attrName>
                                        </p:attrNameLst>
                                      </p:cBhvr>
                                      <p:tavLst>
                                        <p:tav tm="0">
                                          <p:val>
                                            <p:fltVal val="0"/>
                                          </p:val>
                                        </p:tav>
                                        <p:tav tm="100000">
                                          <p:val>
                                            <p:strVal val="#ppt_w"/>
                                          </p:val>
                                        </p:tav>
                                      </p:tavLst>
                                    </p:anim>
                                    <p:anim calcmode="lin" valueType="num">
                                      <p:cBhvr>
                                        <p:cTn id="14" dur="400" fill="hold"/>
                                        <p:tgtEl>
                                          <p:spTgt spid="37"/>
                                        </p:tgtEl>
                                        <p:attrNameLst>
                                          <p:attrName>ppt_h</p:attrName>
                                        </p:attrNameLst>
                                      </p:cBhvr>
                                      <p:tavLst>
                                        <p:tav tm="0">
                                          <p:val>
                                            <p:fltVal val="0"/>
                                          </p:val>
                                        </p:tav>
                                        <p:tav tm="100000">
                                          <p:val>
                                            <p:strVal val="#ppt_h"/>
                                          </p:val>
                                        </p:tav>
                                      </p:tavLst>
                                    </p:anim>
                                    <p:animEffect transition="in" filter="fade">
                                      <p:cBhvr>
                                        <p:cTn id="15" dur="400"/>
                                        <p:tgtEl>
                                          <p:spTgt spid="3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38"/>
                                        </p:tgtEl>
                                        <p:attrNameLst>
                                          <p:attrName>style.visibility</p:attrName>
                                        </p:attrNameLst>
                                      </p:cBhvr>
                                      <p:to>
                                        <p:strVal val="visible"/>
                                      </p:to>
                                    </p:set>
                                    <p:anim calcmode="lin" valueType="num">
                                      <p:cBhvr>
                                        <p:cTn id="19" dur="400" fill="hold"/>
                                        <p:tgtEl>
                                          <p:spTgt spid="38"/>
                                        </p:tgtEl>
                                        <p:attrNameLst>
                                          <p:attrName>ppt_w</p:attrName>
                                        </p:attrNameLst>
                                      </p:cBhvr>
                                      <p:tavLst>
                                        <p:tav tm="0">
                                          <p:val>
                                            <p:fltVal val="0"/>
                                          </p:val>
                                        </p:tav>
                                        <p:tav tm="100000">
                                          <p:val>
                                            <p:strVal val="#ppt_w"/>
                                          </p:val>
                                        </p:tav>
                                      </p:tavLst>
                                    </p:anim>
                                    <p:anim calcmode="lin" valueType="num">
                                      <p:cBhvr>
                                        <p:cTn id="20" dur="400" fill="hold"/>
                                        <p:tgtEl>
                                          <p:spTgt spid="38"/>
                                        </p:tgtEl>
                                        <p:attrNameLst>
                                          <p:attrName>ppt_h</p:attrName>
                                        </p:attrNameLst>
                                      </p:cBhvr>
                                      <p:tavLst>
                                        <p:tav tm="0">
                                          <p:val>
                                            <p:fltVal val="0"/>
                                          </p:val>
                                        </p:tav>
                                        <p:tav tm="100000">
                                          <p:val>
                                            <p:strVal val="#ppt_h"/>
                                          </p:val>
                                        </p:tav>
                                      </p:tavLst>
                                    </p:anim>
                                    <p:animEffect transition="in" filter="fade">
                                      <p:cBhvr>
                                        <p:cTn id="21" dur="400"/>
                                        <p:tgtEl>
                                          <p:spTgt spid="3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8"/>
                                        </p:tgtEl>
                                        <p:attrNameLst>
                                          <p:attrName>style.visibility</p:attrName>
                                        </p:attrNameLst>
                                      </p:cBhvr>
                                      <p:to>
                                        <p:strVal val="visible"/>
                                      </p:to>
                                    </p:set>
                                    <p:anim calcmode="lin" valueType="num">
                                      <p:cBhvr>
                                        <p:cTn id="25" dur="400" fill="hold"/>
                                        <p:tgtEl>
                                          <p:spTgt spid="48"/>
                                        </p:tgtEl>
                                        <p:attrNameLst>
                                          <p:attrName>ppt_w</p:attrName>
                                        </p:attrNameLst>
                                      </p:cBhvr>
                                      <p:tavLst>
                                        <p:tav tm="0">
                                          <p:val>
                                            <p:fltVal val="0"/>
                                          </p:val>
                                        </p:tav>
                                        <p:tav tm="100000">
                                          <p:val>
                                            <p:strVal val="#ppt_w"/>
                                          </p:val>
                                        </p:tav>
                                      </p:tavLst>
                                    </p:anim>
                                    <p:anim calcmode="lin" valueType="num">
                                      <p:cBhvr>
                                        <p:cTn id="26" dur="400" fill="hold"/>
                                        <p:tgtEl>
                                          <p:spTgt spid="48"/>
                                        </p:tgtEl>
                                        <p:attrNameLst>
                                          <p:attrName>ppt_h</p:attrName>
                                        </p:attrNameLst>
                                      </p:cBhvr>
                                      <p:tavLst>
                                        <p:tav tm="0">
                                          <p:val>
                                            <p:fltVal val="0"/>
                                          </p:val>
                                        </p:tav>
                                        <p:tav tm="100000">
                                          <p:val>
                                            <p:strVal val="#ppt_h"/>
                                          </p:val>
                                        </p:tav>
                                      </p:tavLst>
                                    </p:anim>
                                    <p:animEffect transition="in" filter="fade">
                                      <p:cBhvr>
                                        <p:cTn id="27" dur="400"/>
                                        <p:tgtEl>
                                          <p:spTgt spid="4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49"/>
                                        </p:tgtEl>
                                        <p:attrNameLst>
                                          <p:attrName>style.visibility</p:attrName>
                                        </p:attrNameLst>
                                      </p:cBhvr>
                                      <p:to>
                                        <p:strVal val="visible"/>
                                      </p:to>
                                    </p:set>
                                    <p:anim calcmode="lin" valueType="num">
                                      <p:cBhvr>
                                        <p:cTn id="31" dur="400" fill="hold"/>
                                        <p:tgtEl>
                                          <p:spTgt spid="49"/>
                                        </p:tgtEl>
                                        <p:attrNameLst>
                                          <p:attrName>ppt_w</p:attrName>
                                        </p:attrNameLst>
                                      </p:cBhvr>
                                      <p:tavLst>
                                        <p:tav tm="0">
                                          <p:val>
                                            <p:fltVal val="0"/>
                                          </p:val>
                                        </p:tav>
                                        <p:tav tm="100000">
                                          <p:val>
                                            <p:strVal val="#ppt_w"/>
                                          </p:val>
                                        </p:tav>
                                      </p:tavLst>
                                    </p:anim>
                                    <p:anim calcmode="lin" valueType="num">
                                      <p:cBhvr>
                                        <p:cTn id="32" dur="400" fill="hold"/>
                                        <p:tgtEl>
                                          <p:spTgt spid="49"/>
                                        </p:tgtEl>
                                        <p:attrNameLst>
                                          <p:attrName>ppt_h</p:attrName>
                                        </p:attrNameLst>
                                      </p:cBhvr>
                                      <p:tavLst>
                                        <p:tav tm="0">
                                          <p:val>
                                            <p:fltVal val="0"/>
                                          </p:val>
                                        </p:tav>
                                        <p:tav tm="100000">
                                          <p:val>
                                            <p:strVal val="#ppt_h"/>
                                          </p:val>
                                        </p:tav>
                                      </p:tavLst>
                                    </p:anim>
                                    <p:animEffect transition="in" filter="fade">
                                      <p:cBhvr>
                                        <p:cTn id="33" dur="400"/>
                                        <p:tgtEl>
                                          <p:spTgt spid="4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39"/>
                                        </p:tgtEl>
                                        <p:attrNameLst>
                                          <p:attrName>style.visibility</p:attrName>
                                        </p:attrNameLst>
                                      </p:cBhvr>
                                      <p:to>
                                        <p:strVal val="visible"/>
                                      </p:to>
                                    </p:set>
                                    <p:anim calcmode="lin" valueType="num">
                                      <p:cBhvr>
                                        <p:cTn id="37" dur="400" fill="hold"/>
                                        <p:tgtEl>
                                          <p:spTgt spid="39"/>
                                        </p:tgtEl>
                                        <p:attrNameLst>
                                          <p:attrName>ppt_w</p:attrName>
                                        </p:attrNameLst>
                                      </p:cBhvr>
                                      <p:tavLst>
                                        <p:tav tm="0">
                                          <p:val>
                                            <p:fltVal val="0"/>
                                          </p:val>
                                        </p:tav>
                                        <p:tav tm="100000">
                                          <p:val>
                                            <p:strVal val="#ppt_w"/>
                                          </p:val>
                                        </p:tav>
                                      </p:tavLst>
                                    </p:anim>
                                    <p:anim calcmode="lin" valueType="num">
                                      <p:cBhvr>
                                        <p:cTn id="38" dur="400" fill="hold"/>
                                        <p:tgtEl>
                                          <p:spTgt spid="39"/>
                                        </p:tgtEl>
                                        <p:attrNameLst>
                                          <p:attrName>ppt_h</p:attrName>
                                        </p:attrNameLst>
                                      </p:cBhvr>
                                      <p:tavLst>
                                        <p:tav tm="0">
                                          <p:val>
                                            <p:fltVal val="0"/>
                                          </p:val>
                                        </p:tav>
                                        <p:tav tm="100000">
                                          <p:val>
                                            <p:strVal val="#ppt_h"/>
                                          </p:val>
                                        </p:tav>
                                      </p:tavLst>
                                    </p:anim>
                                    <p:animEffect transition="in" filter="fade">
                                      <p:cBhvr>
                                        <p:cTn id="39" dur="400"/>
                                        <p:tgtEl>
                                          <p:spTgt spid="39"/>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40"/>
                                        </p:tgtEl>
                                        <p:attrNameLst>
                                          <p:attrName>style.visibility</p:attrName>
                                        </p:attrNameLst>
                                      </p:cBhvr>
                                      <p:to>
                                        <p:strVal val="visible"/>
                                      </p:to>
                                    </p:set>
                                    <p:anim calcmode="lin" valueType="num">
                                      <p:cBhvr>
                                        <p:cTn id="43" dur="400" fill="hold"/>
                                        <p:tgtEl>
                                          <p:spTgt spid="40"/>
                                        </p:tgtEl>
                                        <p:attrNameLst>
                                          <p:attrName>ppt_w</p:attrName>
                                        </p:attrNameLst>
                                      </p:cBhvr>
                                      <p:tavLst>
                                        <p:tav tm="0">
                                          <p:val>
                                            <p:fltVal val="0"/>
                                          </p:val>
                                        </p:tav>
                                        <p:tav tm="100000">
                                          <p:val>
                                            <p:strVal val="#ppt_w"/>
                                          </p:val>
                                        </p:tav>
                                      </p:tavLst>
                                    </p:anim>
                                    <p:anim calcmode="lin" valueType="num">
                                      <p:cBhvr>
                                        <p:cTn id="44" dur="400" fill="hold"/>
                                        <p:tgtEl>
                                          <p:spTgt spid="40"/>
                                        </p:tgtEl>
                                        <p:attrNameLst>
                                          <p:attrName>ppt_h</p:attrName>
                                        </p:attrNameLst>
                                      </p:cBhvr>
                                      <p:tavLst>
                                        <p:tav tm="0">
                                          <p:val>
                                            <p:fltVal val="0"/>
                                          </p:val>
                                        </p:tav>
                                        <p:tav tm="100000">
                                          <p:val>
                                            <p:strVal val="#ppt_h"/>
                                          </p:val>
                                        </p:tav>
                                      </p:tavLst>
                                    </p:anim>
                                    <p:animEffect transition="in" filter="fade">
                                      <p:cBhvr>
                                        <p:cTn id="45" dur="400"/>
                                        <p:tgtEl>
                                          <p:spTgt spid="40"/>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41"/>
                                        </p:tgtEl>
                                        <p:attrNameLst>
                                          <p:attrName>style.visibility</p:attrName>
                                        </p:attrNameLst>
                                      </p:cBhvr>
                                      <p:to>
                                        <p:strVal val="visible"/>
                                      </p:to>
                                    </p:set>
                                    <p:anim calcmode="lin" valueType="num">
                                      <p:cBhvr>
                                        <p:cTn id="49" dur="400" fill="hold"/>
                                        <p:tgtEl>
                                          <p:spTgt spid="41"/>
                                        </p:tgtEl>
                                        <p:attrNameLst>
                                          <p:attrName>ppt_w</p:attrName>
                                        </p:attrNameLst>
                                      </p:cBhvr>
                                      <p:tavLst>
                                        <p:tav tm="0">
                                          <p:val>
                                            <p:fltVal val="0"/>
                                          </p:val>
                                        </p:tav>
                                        <p:tav tm="100000">
                                          <p:val>
                                            <p:strVal val="#ppt_w"/>
                                          </p:val>
                                        </p:tav>
                                      </p:tavLst>
                                    </p:anim>
                                    <p:anim calcmode="lin" valueType="num">
                                      <p:cBhvr>
                                        <p:cTn id="50" dur="400" fill="hold"/>
                                        <p:tgtEl>
                                          <p:spTgt spid="41"/>
                                        </p:tgtEl>
                                        <p:attrNameLst>
                                          <p:attrName>ppt_h</p:attrName>
                                        </p:attrNameLst>
                                      </p:cBhvr>
                                      <p:tavLst>
                                        <p:tav tm="0">
                                          <p:val>
                                            <p:fltVal val="0"/>
                                          </p:val>
                                        </p:tav>
                                        <p:tav tm="100000">
                                          <p:val>
                                            <p:strVal val="#ppt_h"/>
                                          </p:val>
                                        </p:tav>
                                      </p:tavLst>
                                    </p:anim>
                                    <p:animEffect transition="in" filter="fade">
                                      <p:cBhvr>
                                        <p:cTn id="51" dur="400"/>
                                        <p:tgtEl>
                                          <p:spTgt spid="41"/>
                                        </p:tgtEl>
                                      </p:cBhvr>
                                    </p:animEffect>
                                  </p:childTnLst>
                                </p:cTn>
                              </p:par>
                            </p:childTnLst>
                          </p:cTn>
                        </p:par>
                        <p:par>
                          <p:cTn id="52" fill="hold">
                            <p:stCondLst>
                              <p:cond delay="3200"/>
                            </p:stCondLst>
                            <p:childTnLst>
                              <p:par>
                                <p:cTn id="53" presetID="53" presetClass="entr" presetSubtype="16" fill="hold" grpId="0" nodeType="afterEffect" nodePh="1">
                                  <p:stCondLst>
                                    <p:cond delay="0"/>
                                  </p:stCondLst>
                                  <p:endCondLst>
                                    <p:cond evt="begin" delay="0">
                                      <p:tn val="53"/>
                                    </p:cond>
                                  </p:endCondLst>
                                  <p:childTnLst>
                                    <p:set>
                                      <p:cBhvr>
                                        <p:cTn id="54" dur="1" fill="hold">
                                          <p:stCondLst>
                                            <p:cond delay="0"/>
                                          </p:stCondLst>
                                        </p:cTn>
                                        <p:tgtEl>
                                          <p:spTgt spid="51"/>
                                        </p:tgtEl>
                                        <p:attrNameLst>
                                          <p:attrName>style.visibility</p:attrName>
                                        </p:attrNameLst>
                                      </p:cBhvr>
                                      <p:to>
                                        <p:strVal val="visible"/>
                                      </p:to>
                                    </p:set>
                                    <p:anim calcmode="lin" valueType="num">
                                      <p:cBhvr>
                                        <p:cTn id="55" dur="400" fill="hold"/>
                                        <p:tgtEl>
                                          <p:spTgt spid="51"/>
                                        </p:tgtEl>
                                        <p:attrNameLst>
                                          <p:attrName>ppt_w</p:attrName>
                                        </p:attrNameLst>
                                      </p:cBhvr>
                                      <p:tavLst>
                                        <p:tav tm="0">
                                          <p:val>
                                            <p:fltVal val="0"/>
                                          </p:val>
                                        </p:tav>
                                        <p:tav tm="100000">
                                          <p:val>
                                            <p:strVal val="#ppt_w"/>
                                          </p:val>
                                        </p:tav>
                                      </p:tavLst>
                                    </p:anim>
                                    <p:anim calcmode="lin" valueType="num">
                                      <p:cBhvr>
                                        <p:cTn id="56" dur="400" fill="hold"/>
                                        <p:tgtEl>
                                          <p:spTgt spid="51"/>
                                        </p:tgtEl>
                                        <p:attrNameLst>
                                          <p:attrName>ppt_h</p:attrName>
                                        </p:attrNameLst>
                                      </p:cBhvr>
                                      <p:tavLst>
                                        <p:tav tm="0">
                                          <p:val>
                                            <p:fltVal val="0"/>
                                          </p:val>
                                        </p:tav>
                                        <p:tav tm="100000">
                                          <p:val>
                                            <p:strVal val="#ppt_h"/>
                                          </p:val>
                                        </p:tav>
                                      </p:tavLst>
                                    </p:anim>
                                    <p:animEffect transition="in" filter="fade">
                                      <p:cBhvr>
                                        <p:cTn id="57" dur="400"/>
                                        <p:tgtEl>
                                          <p:spTgt spid="51"/>
                                        </p:tgtEl>
                                      </p:cBhvr>
                                    </p:animEffect>
                                  </p:childTnLst>
                                </p:cTn>
                              </p:par>
                            </p:childTnLst>
                          </p:cTn>
                        </p:par>
                        <p:par>
                          <p:cTn id="58" fill="hold">
                            <p:stCondLst>
                              <p:cond delay="3600"/>
                            </p:stCondLst>
                            <p:childTnLst>
                              <p:par>
                                <p:cTn id="59" presetID="53" presetClass="entr" presetSubtype="16" fill="hold" grpId="0" nodeType="afterEffect" nodePh="1">
                                  <p:stCondLst>
                                    <p:cond delay="0"/>
                                  </p:stCondLst>
                                  <p:endCondLst>
                                    <p:cond evt="begin" delay="0">
                                      <p:tn val="59"/>
                                    </p:cond>
                                  </p:endCondLst>
                                  <p:childTnLst>
                                    <p:set>
                                      <p:cBhvr>
                                        <p:cTn id="60" dur="1" fill="hold">
                                          <p:stCondLst>
                                            <p:cond delay="0"/>
                                          </p:stCondLst>
                                        </p:cTn>
                                        <p:tgtEl>
                                          <p:spTgt spid="52"/>
                                        </p:tgtEl>
                                        <p:attrNameLst>
                                          <p:attrName>style.visibility</p:attrName>
                                        </p:attrNameLst>
                                      </p:cBhvr>
                                      <p:to>
                                        <p:strVal val="visible"/>
                                      </p:to>
                                    </p:set>
                                    <p:anim calcmode="lin" valueType="num">
                                      <p:cBhvr>
                                        <p:cTn id="61" dur="400" fill="hold"/>
                                        <p:tgtEl>
                                          <p:spTgt spid="52"/>
                                        </p:tgtEl>
                                        <p:attrNameLst>
                                          <p:attrName>ppt_w</p:attrName>
                                        </p:attrNameLst>
                                      </p:cBhvr>
                                      <p:tavLst>
                                        <p:tav tm="0">
                                          <p:val>
                                            <p:fltVal val="0"/>
                                          </p:val>
                                        </p:tav>
                                        <p:tav tm="100000">
                                          <p:val>
                                            <p:strVal val="#ppt_w"/>
                                          </p:val>
                                        </p:tav>
                                      </p:tavLst>
                                    </p:anim>
                                    <p:anim calcmode="lin" valueType="num">
                                      <p:cBhvr>
                                        <p:cTn id="62" dur="400" fill="hold"/>
                                        <p:tgtEl>
                                          <p:spTgt spid="52"/>
                                        </p:tgtEl>
                                        <p:attrNameLst>
                                          <p:attrName>ppt_h</p:attrName>
                                        </p:attrNameLst>
                                      </p:cBhvr>
                                      <p:tavLst>
                                        <p:tav tm="0">
                                          <p:val>
                                            <p:fltVal val="0"/>
                                          </p:val>
                                        </p:tav>
                                        <p:tav tm="100000">
                                          <p:val>
                                            <p:strVal val="#ppt_h"/>
                                          </p:val>
                                        </p:tav>
                                      </p:tavLst>
                                    </p:anim>
                                    <p:animEffect transition="in" filter="fade">
                                      <p:cBhvr>
                                        <p:cTn id="63" dur="400"/>
                                        <p:tgtEl>
                                          <p:spTgt spid="52"/>
                                        </p:tgtEl>
                                      </p:cBhvr>
                                    </p:animEffect>
                                  </p:childTnLst>
                                </p:cTn>
                              </p:par>
                            </p:childTnLst>
                          </p:cTn>
                        </p:par>
                        <p:par>
                          <p:cTn id="64" fill="hold">
                            <p:stCondLst>
                              <p:cond delay="4000"/>
                            </p:stCondLst>
                            <p:childTnLst>
                              <p:par>
                                <p:cTn id="65" presetID="53" presetClass="entr" presetSubtype="16" fill="hold" grpId="0" nodeType="afterEffect" nodePh="1">
                                  <p:stCondLst>
                                    <p:cond delay="0"/>
                                  </p:stCondLst>
                                  <p:endCondLst>
                                    <p:cond evt="begin" delay="0">
                                      <p:tn val="65"/>
                                    </p:cond>
                                  </p:endCondLst>
                                  <p:childTnLst>
                                    <p:set>
                                      <p:cBhvr>
                                        <p:cTn id="66" dur="1" fill="hold">
                                          <p:stCondLst>
                                            <p:cond delay="0"/>
                                          </p:stCondLst>
                                        </p:cTn>
                                        <p:tgtEl>
                                          <p:spTgt spid="50"/>
                                        </p:tgtEl>
                                        <p:attrNameLst>
                                          <p:attrName>style.visibility</p:attrName>
                                        </p:attrNameLst>
                                      </p:cBhvr>
                                      <p:to>
                                        <p:strVal val="visible"/>
                                      </p:to>
                                    </p:set>
                                    <p:anim calcmode="lin" valueType="num">
                                      <p:cBhvr>
                                        <p:cTn id="67" dur="400" fill="hold"/>
                                        <p:tgtEl>
                                          <p:spTgt spid="50"/>
                                        </p:tgtEl>
                                        <p:attrNameLst>
                                          <p:attrName>ppt_w</p:attrName>
                                        </p:attrNameLst>
                                      </p:cBhvr>
                                      <p:tavLst>
                                        <p:tav tm="0">
                                          <p:val>
                                            <p:fltVal val="0"/>
                                          </p:val>
                                        </p:tav>
                                        <p:tav tm="100000">
                                          <p:val>
                                            <p:strVal val="#ppt_w"/>
                                          </p:val>
                                        </p:tav>
                                      </p:tavLst>
                                    </p:anim>
                                    <p:anim calcmode="lin" valueType="num">
                                      <p:cBhvr>
                                        <p:cTn id="68" dur="400" fill="hold"/>
                                        <p:tgtEl>
                                          <p:spTgt spid="50"/>
                                        </p:tgtEl>
                                        <p:attrNameLst>
                                          <p:attrName>ppt_h</p:attrName>
                                        </p:attrNameLst>
                                      </p:cBhvr>
                                      <p:tavLst>
                                        <p:tav tm="0">
                                          <p:val>
                                            <p:fltVal val="0"/>
                                          </p:val>
                                        </p:tav>
                                        <p:tav tm="100000">
                                          <p:val>
                                            <p:strVal val="#ppt_h"/>
                                          </p:val>
                                        </p:tav>
                                      </p:tavLst>
                                    </p:anim>
                                    <p:animEffect transition="in" filter="fade">
                                      <p:cBhvr>
                                        <p:cTn id="69" dur="400"/>
                                        <p:tgtEl>
                                          <p:spTgt spid="50"/>
                                        </p:tgtEl>
                                      </p:cBhvr>
                                    </p:animEffect>
                                  </p:childTnLst>
                                </p:cTn>
                              </p:par>
                            </p:childTnLst>
                          </p:cTn>
                        </p:par>
                        <p:par>
                          <p:cTn id="70" fill="hold">
                            <p:stCondLst>
                              <p:cond delay="4400"/>
                            </p:stCondLst>
                            <p:childTnLst>
                              <p:par>
                                <p:cTn id="71" presetID="53" presetClass="entr" presetSubtype="16" fill="hold" grpId="0" nodeType="afterEffect" nodePh="1">
                                  <p:stCondLst>
                                    <p:cond delay="0"/>
                                  </p:stCondLst>
                                  <p:endCondLst>
                                    <p:cond evt="begin" delay="0">
                                      <p:tn val="71"/>
                                    </p:cond>
                                  </p:endCondLst>
                                  <p:childTnLst>
                                    <p:set>
                                      <p:cBhvr>
                                        <p:cTn id="72" dur="1" fill="hold">
                                          <p:stCondLst>
                                            <p:cond delay="0"/>
                                          </p:stCondLst>
                                        </p:cTn>
                                        <p:tgtEl>
                                          <p:spTgt spid="42"/>
                                        </p:tgtEl>
                                        <p:attrNameLst>
                                          <p:attrName>style.visibility</p:attrName>
                                        </p:attrNameLst>
                                      </p:cBhvr>
                                      <p:to>
                                        <p:strVal val="visible"/>
                                      </p:to>
                                    </p:set>
                                    <p:anim calcmode="lin" valueType="num">
                                      <p:cBhvr>
                                        <p:cTn id="73" dur="400" fill="hold"/>
                                        <p:tgtEl>
                                          <p:spTgt spid="42"/>
                                        </p:tgtEl>
                                        <p:attrNameLst>
                                          <p:attrName>ppt_w</p:attrName>
                                        </p:attrNameLst>
                                      </p:cBhvr>
                                      <p:tavLst>
                                        <p:tav tm="0">
                                          <p:val>
                                            <p:fltVal val="0"/>
                                          </p:val>
                                        </p:tav>
                                        <p:tav tm="100000">
                                          <p:val>
                                            <p:strVal val="#ppt_w"/>
                                          </p:val>
                                        </p:tav>
                                      </p:tavLst>
                                    </p:anim>
                                    <p:anim calcmode="lin" valueType="num">
                                      <p:cBhvr>
                                        <p:cTn id="74" dur="400" fill="hold"/>
                                        <p:tgtEl>
                                          <p:spTgt spid="42"/>
                                        </p:tgtEl>
                                        <p:attrNameLst>
                                          <p:attrName>ppt_h</p:attrName>
                                        </p:attrNameLst>
                                      </p:cBhvr>
                                      <p:tavLst>
                                        <p:tav tm="0">
                                          <p:val>
                                            <p:fltVal val="0"/>
                                          </p:val>
                                        </p:tav>
                                        <p:tav tm="100000">
                                          <p:val>
                                            <p:strVal val="#ppt_h"/>
                                          </p:val>
                                        </p:tav>
                                      </p:tavLst>
                                    </p:anim>
                                    <p:animEffect transition="in" filter="fade">
                                      <p:cBhvr>
                                        <p:cTn id="75" dur="400"/>
                                        <p:tgtEl>
                                          <p:spTgt spid="42"/>
                                        </p:tgtEl>
                                      </p:cBhvr>
                                    </p:animEffect>
                                  </p:childTnLst>
                                </p:cTn>
                              </p:par>
                            </p:childTnLst>
                          </p:cTn>
                        </p:par>
                        <p:par>
                          <p:cTn id="76" fill="hold">
                            <p:stCondLst>
                              <p:cond delay="4800"/>
                            </p:stCondLst>
                            <p:childTnLst>
                              <p:par>
                                <p:cTn id="77" presetID="53" presetClass="entr" presetSubtype="16" fill="hold" grpId="0" nodeType="afterEffect" nodePh="1">
                                  <p:stCondLst>
                                    <p:cond delay="0"/>
                                  </p:stCondLst>
                                  <p:endCondLst>
                                    <p:cond evt="begin" delay="0">
                                      <p:tn val="77"/>
                                    </p:cond>
                                  </p:endCondLst>
                                  <p:childTnLst>
                                    <p:set>
                                      <p:cBhvr>
                                        <p:cTn id="78" dur="1" fill="hold">
                                          <p:stCondLst>
                                            <p:cond delay="0"/>
                                          </p:stCondLst>
                                        </p:cTn>
                                        <p:tgtEl>
                                          <p:spTgt spid="43"/>
                                        </p:tgtEl>
                                        <p:attrNameLst>
                                          <p:attrName>style.visibility</p:attrName>
                                        </p:attrNameLst>
                                      </p:cBhvr>
                                      <p:to>
                                        <p:strVal val="visible"/>
                                      </p:to>
                                    </p:set>
                                    <p:anim calcmode="lin" valueType="num">
                                      <p:cBhvr>
                                        <p:cTn id="79" dur="400" fill="hold"/>
                                        <p:tgtEl>
                                          <p:spTgt spid="43"/>
                                        </p:tgtEl>
                                        <p:attrNameLst>
                                          <p:attrName>ppt_w</p:attrName>
                                        </p:attrNameLst>
                                      </p:cBhvr>
                                      <p:tavLst>
                                        <p:tav tm="0">
                                          <p:val>
                                            <p:fltVal val="0"/>
                                          </p:val>
                                        </p:tav>
                                        <p:tav tm="100000">
                                          <p:val>
                                            <p:strVal val="#ppt_w"/>
                                          </p:val>
                                        </p:tav>
                                      </p:tavLst>
                                    </p:anim>
                                    <p:anim calcmode="lin" valueType="num">
                                      <p:cBhvr>
                                        <p:cTn id="80" dur="400" fill="hold"/>
                                        <p:tgtEl>
                                          <p:spTgt spid="43"/>
                                        </p:tgtEl>
                                        <p:attrNameLst>
                                          <p:attrName>ppt_h</p:attrName>
                                        </p:attrNameLst>
                                      </p:cBhvr>
                                      <p:tavLst>
                                        <p:tav tm="0">
                                          <p:val>
                                            <p:fltVal val="0"/>
                                          </p:val>
                                        </p:tav>
                                        <p:tav tm="100000">
                                          <p:val>
                                            <p:strVal val="#ppt_h"/>
                                          </p:val>
                                        </p:tav>
                                      </p:tavLst>
                                    </p:anim>
                                    <p:animEffect transition="in" filter="fade">
                                      <p:cBhvr>
                                        <p:cTn id="81" dur="400"/>
                                        <p:tgtEl>
                                          <p:spTgt spid="43"/>
                                        </p:tgtEl>
                                      </p:cBhvr>
                                    </p:animEffect>
                                  </p:childTnLst>
                                </p:cTn>
                              </p:par>
                            </p:childTnLst>
                          </p:cTn>
                        </p:par>
                        <p:par>
                          <p:cTn id="82" fill="hold">
                            <p:stCondLst>
                              <p:cond delay="5200"/>
                            </p:stCondLst>
                            <p:childTnLst>
                              <p:par>
                                <p:cTn id="83" presetID="53" presetClass="entr" presetSubtype="16" fill="hold" grpId="0" nodeType="afterEffect" nodePh="1">
                                  <p:stCondLst>
                                    <p:cond delay="0"/>
                                  </p:stCondLst>
                                  <p:endCondLst>
                                    <p:cond evt="begin" delay="0">
                                      <p:tn val="83"/>
                                    </p:cond>
                                  </p:endCondLst>
                                  <p:childTnLst>
                                    <p:set>
                                      <p:cBhvr>
                                        <p:cTn id="84" dur="1" fill="hold">
                                          <p:stCondLst>
                                            <p:cond delay="0"/>
                                          </p:stCondLst>
                                        </p:cTn>
                                        <p:tgtEl>
                                          <p:spTgt spid="44"/>
                                        </p:tgtEl>
                                        <p:attrNameLst>
                                          <p:attrName>style.visibility</p:attrName>
                                        </p:attrNameLst>
                                      </p:cBhvr>
                                      <p:to>
                                        <p:strVal val="visible"/>
                                      </p:to>
                                    </p:set>
                                    <p:anim calcmode="lin" valueType="num">
                                      <p:cBhvr>
                                        <p:cTn id="85" dur="400" fill="hold"/>
                                        <p:tgtEl>
                                          <p:spTgt spid="44"/>
                                        </p:tgtEl>
                                        <p:attrNameLst>
                                          <p:attrName>ppt_w</p:attrName>
                                        </p:attrNameLst>
                                      </p:cBhvr>
                                      <p:tavLst>
                                        <p:tav tm="0">
                                          <p:val>
                                            <p:fltVal val="0"/>
                                          </p:val>
                                        </p:tav>
                                        <p:tav tm="100000">
                                          <p:val>
                                            <p:strVal val="#ppt_w"/>
                                          </p:val>
                                        </p:tav>
                                      </p:tavLst>
                                    </p:anim>
                                    <p:anim calcmode="lin" valueType="num">
                                      <p:cBhvr>
                                        <p:cTn id="86" dur="400" fill="hold"/>
                                        <p:tgtEl>
                                          <p:spTgt spid="44"/>
                                        </p:tgtEl>
                                        <p:attrNameLst>
                                          <p:attrName>ppt_h</p:attrName>
                                        </p:attrNameLst>
                                      </p:cBhvr>
                                      <p:tavLst>
                                        <p:tav tm="0">
                                          <p:val>
                                            <p:fltVal val="0"/>
                                          </p:val>
                                        </p:tav>
                                        <p:tav tm="100000">
                                          <p:val>
                                            <p:strVal val="#ppt_h"/>
                                          </p:val>
                                        </p:tav>
                                      </p:tavLst>
                                    </p:anim>
                                    <p:animEffect transition="in" filter="fade">
                                      <p:cBhvr>
                                        <p:cTn id="87" dur="400"/>
                                        <p:tgtEl>
                                          <p:spTgt spid="44"/>
                                        </p:tgtEl>
                                      </p:cBhvr>
                                    </p:animEffect>
                                  </p:childTnLst>
                                </p:cTn>
                              </p:par>
                            </p:childTnLst>
                          </p:cTn>
                        </p:par>
                        <p:par>
                          <p:cTn id="88" fill="hold">
                            <p:stCondLst>
                              <p:cond delay="5600"/>
                            </p:stCondLst>
                            <p:childTnLst>
                              <p:par>
                                <p:cTn id="89" presetID="53" presetClass="entr" presetSubtype="16" fill="hold" grpId="0" nodeType="afterEffect" nodePh="1">
                                  <p:stCondLst>
                                    <p:cond delay="0"/>
                                  </p:stCondLst>
                                  <p:endCondLst>
                                    <p:cond evt="begin" delay="0">
                                      <p:tn val="89"/>
                                    </p:cond>
                                  </p:endCondLst>
                                  <p:childTnLst>
                                    <p:set>
                                      <p:cBhvr>
                                        <p:cTn id="90" dur="1" fill="hold">
                                          <p:stCondLst>
                                            <p:cond delay="0"/>
                                          </p:stCondLst>
                                        </p:cTn>
                                        <p:tgtEl>
                                          <p:spTgt spid="54"/>
                                        </p:tgtEl>
                                        <p:attrNameLst>
                                          <p:attrName>style.visibility</p:attrName>
                                        </p:attrNameLst>
                                      </p:cBhvr>
                                      <p:to>
                                        <p:strVal val="visible"/>
                                      </p:to>
                                    </p:set>
                                    <p:anim calcmode="lin" valueType="num">
                                      <p:cBhvr>
                                        <p:cTn id="91" dur="400" fill="hold"/>
                                        <p:tgtEl>
                                          <p:spTgt spid="54"/>
                                        </p:tgtEl>
                                        <p:attrNameLst>
                                          <p:attrName>ppt_w</p:attrName>
                                        </p:attrNameLst>
                                      </p:cBhvr>
                                      <p:tavLst>
                                        <p:tav tm="0">
                                          <p:val>
                                            <p:fltVal val="0"/>
                                          </p:val>
                                        </p:tav>
                                        <p:tav tm="100000">
                                          <p:val>
                                            <p:strVal val="#ppt_w"/>
                                          </p:val>
                                        </p:tav>
                                      </p:tavLst>
                                    </p:anim>
                                    <p:anim calcmode="lin" valueType="num">
                                      <p:cBhvr>
                                        <p:cTn id="92" dur="400" fill="hold"/>
                                        <p:tgtEl>
                                          <p:spTgt spid="54"/>
                                        </p:tgtEl>
                                        <p:attrNameLst>
                                          <p:attrName>ppt_h</p:attrName>
                                        </p:attrNameLst>
                                      </p:cBhvr>
                                      <p:tavLst>
                                        <p:tav tm="0">
                                          <p:val>
                                            <p:fltVal val="0"/>
                                          </p:val>
                                        </p:tav>
                                        <p:tav tm="100000">
                                          <p:val>
                                            <p:strVal val="#ppt_h"/>
                                          </p:val>
                                        </p:tav>
                                      </p:tavLst>
                                    </p:anim>
                                    <p:animEffect transition="in" filter="fade">
                                      <p:cBhvr>
                                        <p:cTn id="93" dur="400"/>
                                        <p:tgtEl>
                                          <p:spTgt spid="54"/>
                                        </p:tgtEl>
                                      </p:cBhvr>
                                    </p:animEffect>
                                  </p:childTnLst>
                                </p:cTn>
                              </p:par>
                            </p:childTnLst>
                          </p:cTn>
                        </p:par>
                        <p:par>
                          <p:cTn id="94" fill="hold">
                            <p:stCondLst>
                              <p:cond delay="60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53"/>
                                        </p:tgtEl>
                                        <p:attrNameLst>
                                          <p:attrName>style.visibility</p:attrName>
                                        </p:attrNameLst>
                                      </p:cBhvr>
                                      <p:to>
                                        <p:strVal val="visible"/>
                                      </p:to>
                                    </p:set>
                                    <p:anim calcmode="lin" valueType="num">
                                      <p:cBhvr>
                                        <p:cTn id="97" dur="400" fill="hold"/>
                                        <p:tgtEl>
                                          <p:spTgt spid="53"/>
                                        </p:tgtEl>
                                        <p:attrNameLst>
                                          <p:attrName>ppt_w</p:attrName>
                                        </p:attrNameLst>
                                      </p:cBhvr>
                                      <p:tavLst>
                                        <p:tav tm="0">
                                          <p:val>
                                            <p:fltVal val="0"/>
                                          </p:val>
                                        </p:tav>
                                        <p:tav tm="100000">
                                          <p:val>
                                            <p:strVal val="#ppt_w"/>
                                          </p:val>
                                        </p:tav>
                                      </p:tavLst>
                                    </p:anim>
                                    <p:anim calcmode="lin" valueType="num">
                                      <p:cBhvr>
                                        <p:cTn id="98" dur="400" fill="hold"/>
                                        <p:tgtEl>
                                          <p:spTgt spid="53"/>
                                        </p:tgtEl>
                                        <p:attrNameLst>
                                          <p:attrName>ppt_h</p:attrName>
                                        </p:attrNameLst>
                                      </p:cBhvr>
                                      <p:tavLst>
                                        <p:tav tm="0">
                                          <p:val>
                                            <p:fltVal val="0"/>
                                          </p:val>
                                        </p:tav>
                                        <p:tav tm="100000">
                                          <p:val>
                                            <p:strVal val="#ppt_h"/>
                                          </p:val>
                                        </p:tav>
                                      </p:tavLst>
                                    </p:anim>
                                    <p:animEffect transition="in" filter="fade">
                                      <p:cBhvr>
                                        <p:cTn id="99" dur="400"/>
                                        <p:tgtEl>
                                          <p:spTgt spid="53"/>
                                        </p:tgtEl>
                                      </p:cBhvr>
                                    </p:animEffect>
                                  </p:childTnLst>
                                </p:cTn>
                              </p:par>
                            </p:childTnLst>
                          </p:cTn>
                        </p:par>
                        <p:par>
                          <p:cTn id="100" fill="hold">
                            <p:stCondLst>
                              <p:cond delay="64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animEffect transition="in" filter="fade">
                                      <p:cBhvr>
                                        <p:cTn id="105" dur="400"/>
                                        <p:tgtEl>
                                          <p:spTgt spid="45"/>
                                        </p:tgtEl>
                                      </p:cBhvr>
                                    </p:animEffect>
                                  </p:childTnLst>
                                </p:cTn>
                              </p:par>
                            </p:childTnLst>
                          </p:cTn>
                        </p:par>
                        <p:par>
                          <p:cTn id="106" fill="hold">
                            <p:stCondLst>
                              <p:cond delay="6800"/>
                            </p:stCondLst>
                            <p:childTnLst>
                              <p:par>
                                <p:cTn id="107" presetID="53" presetClass="entr" presetSubtype="16" fill="hold" grpId="0" nodeType="afterEffect" nodePh="1">
                                  <p:stCondLst>
                                    <p:cond delay="0"/>
                                  </p:stCondLst>
                                  <p:endCondLst>
                                    <p:cond evt="begin" delay="0">
                                      <p:tn val="107"/>
                                    </p:cond>
                                  </p:endCondLst>
                                  <p:childTnLst>
                                    <p:set>
                                      <p:cBhvr>
                                        <p:cTn id="108" dur="1" fill="hold">
                                          <p:stCondLst>
                                            <p:cond delay="0"/>
                                          </p:stCondLst>
                                        </p:cTn>
                                        <p:tgtEl>
                                          <p:spTgt spid="46"/>
                                        </p:tgtEl>
                                        <p:attrNameLst>
                                          <p:attrName>style.visibility</p:attrName>
                                        </p:attrNameLst>
                                      </p:cBhvr>
                                      <p:to>
                                        <p:strVal val="visible"/>
                                      </p:to>
                                    </p:set>
                                    <p:anim calcmode="lin" valueType="num">
                                      <p:cBhvr>
                                        <p:cTn id="109" dur="400" fill="hold"/>
                                        <p:tgtEl>
                                          <p:spTgt spid="46"/>
                                        </p:tgtEl>
                                        <p:attrNameLst>
                                          <p:attrName>ppt_w</p:attrName>
                                        </p:attrNameLst>
                                      </p:cBhvr>
                                      <p:tavLst>
                                        <p:tav tm="0">
                                          <p:val>
                                            <p:fltVal val="0"/>
                                          </p:val>
                                        </p:tav>
                                        <p:tav tm="100000">
                                          <p:val>
                                            <p:strVal val="#ppt_w"/>
                                          </p:val>
                                        </p:tav>
                                      </p:tavLst>
                                    </p:anim>
                                    <p:anim calcmode="lin" valueType="num">
                                      <p:cBhvr>
                                        <p:cTn id="110" dur="400" fill="hold"/>
                                        <p:tgtEl>
                                          <p:spTgt spid="46"/>
                                        </p:tgtEl>
                                        <p:attrNameLst>
                                          <p:attrName>ppt_h</p:attrName>
                                        </p:attrNameLst>
                                      </p:cBhvr>
                                      <p:tavLst>
                                        <p:tav tm="0">
                                          <p:val>
                                            <p:fltVal val="0"/>
                                          </p:val>
                                        </p:tav>
                                        <p:tav tm="100000">
                                          <p:val>
                                            <p:strVal val="#ppt_h"/>
                                          </p:val>
                                        </p:tav>
                                      </p:tavLst>
                                    </p:anim>
                                    <p:animEffect transition="in" filter="fade">
                                      <p:cBhvr>
                                        <p:cTn id="111" dur="400"/>
                                        <p:tgtEl>
                                          <p:spTgt spid="46"/>
                                        </p:tgtEl>
                                      </p:cBhvr>
                                    </p:animEffect>
                                  </p:childTnLst>
                                </p:cTn>
                              </p:par>
                            </p:childTnLst>
                          </p:cTn>
                        </p:par>
                        <p:par>
                          <p:cTn id="112" fill="hold">
                            <p:stCondLst>
                              <p:cond delay="7200"/>
                            </p:stCondLst>
                            <p:childTnLst>
                              <p:par>
                                <p:cTn id="113" presetID="53" presetClass="entr" presetSubtype="16" fill="hold" grpId="0" nodeType="afterEffect" nodePh="1">
                                  <p:stCondLst>
                                    <p:cond delay="0"/>
                                  </p:stCondLst>
                                  <p:endCondLst>
                                    <p:cond evt="begin" delay="0">
                                      <p:tn val="113"/>
                                    </p:cond>
                                  </p:endCondLst>
                                  <p:childTnLst>
                                    <p:set>
                                      <p:cBhvr>
                                        <p:cTn id="114" dur="1" fill="hold">
                                          <p:stCondLst>
                                            <p:cond delay="0"/>
                                          </p:stCondLst>
                                        </p:cTn>
                                        <p:tgtEl>
                                          <p:spTgt spid="47"/>
                                        </p:tgtEl>
                                        <p:attrNameLst>
                                          <p:attrName>style.visibility</p:attrName>
                                        </p:attrNameLst>
                                      </p:cBhvr>
                                      <p:to>
                                        <p:strVal val="visible"/>
                                      </p:to>
                                    </p:set>
                                    <p:anim calcmode="lin" valueType="num">
                                      <p:cBhvr>
                                        <p:cTn id="115" dur="400" fill="hold"/>
                                        <p:tgtEl>
                                          <p:spTgt spid="47"/>
                                        </p:tgtEl>
                                        <p:attrNameLst>
                                          <p:attrName>ppt_w</p:attrName>
                                        </p:attrNameLst>
                                      </p:cBhvr>
                                      <p:tavLst>
                                        <p:tav tm="0">
                                          <p:val>
                                            <p:fltVal val="0"/>
                                          </p:val>
                                        </p:tav>
                                        <p:tav tm="100000">
                                          <p:val>
                                            <p:strVal val="#ppt_w"/>
                                          </p:val>
                                        </p:tav>
                                      </p:tavLst>
                                    </p:anim>
                                    <p:anim calcmode="lin" valueType="num">
                                      <p:cBhvr>
                                        <p:cTn id="116" dur="400" fill="hold"/>
                                        <p:tgtEl>
                                          <p:spTgt spid="47"/>
                                        </p:tgtEl>
                                        <p:attrNameLst>
                                          <p:attrName>ppt_h</p:attrName>
                                        </p:attrNameLst>
                                      </p:cBhvr>
                                      <p:tavLst>
                                        <p:tav tm="0">
                                          <p:val>
                                            <p:fltVal val="0"/>
                                          </p:val>
                                        </p:tav>
                                        <p:tav tm="100000">
                                          <p:val>
                                            <p:strVal val="#ppt_h"/>
                                          </p:val>
                                        </p:tav>
                                      </p:tavLst>
                                    </p:anim>
                                    <p:animEffect transition="in" filter="fade">
                                      <p:cBhvr>
                                        <p:cTn id="117" dur="400"/>
                                        <p:tgtEl>
                                          <p:spTgt spid="47"/>
                                        </p:tgtEl>
                                      </p:cBhvr>
                                    </p:animEffect>
                                  </p:childTnLst>
                                </p:cTn>
                              </p:par>
                            </p:childTnLst>
                          </p:cTn>
                        </p:par>
                        <p:par>
                          <p:cTn id="118" fill="hold">
                            <p:stCondLst>
                              <p:cond delay="7600"/>
                            </p:stCondLst>
                            <p:childTnLst>
                              <p:par>
                                <p:cTn id="119" presetID="53" presetClass="entr" presetSubtype="16" fill="hold" grpId="0" nodeType="afterEffect" nodePh="1">
                                  <p:stCondLst>
                                    <p:cond delay="0"/>
                                  </p:stCondLst>
                                  <p:endCondLst>
                                    <p:cond evt="begin" delay="0">
                                      <p:tn val="119"/>
                                    </p:cond>
                                  </p:endCondLst>
                                  <p:childTnLst>
                                    <p:set>
                                      <p:cBhvr>
                                        <p:cTn id="120" dur="1" fill="hold">
                                          <p:stCondLst>
                                            <p:cond delay="0"/>
                                          </p:stCondLst>
                                        </p:cTn>
                                        <p:tgtEl>
                                          <p:spTgt spid="57"/>
                                        </p:tgtEl>
                                        <p:attrNameLst>
                                          <p:attrName>style.visibility</p:attrName>
                                        </p:attrNameLst>
                                      </p:cBhvr>
                                      <p:to>
                                        <p:strVal val="visible"/>
                                      </p:to>
                                    </p:set>
                                    <p:anim calcmode="lin" valueType="num">
                                      <p:cBhvr>
                                        <p:cTn id="121" dur="400" fill="hold"/>
                                        <p:tgtEl>
                                          <p:spTgt spid="57"/>
                                        </p:tgtEl>
                                        <p:attrNameLst>
                                          <p:attrName>ppt_w</p:attrName>
                                        </p:attrNameLst>
                                      </p:cBhvr>
                                      <p:tavLst>
                                        <p:tav tm="0">
                                          <p:val>
                                            <p:fltVal val="0"/>
                                          </p:val>
                                        </p:tav>
                                        <p:tav tm="100000">
                                          <p:val>
                                            <p:strVal val="#ppt_w"/>
                                          </p:val>
                                        </p:tav>
                                      </p:tavLst>
                                    </p:anim>
                                    <p:anim calcmode="lin" valueType="num">
                                      <p:cBhvr>
                                        <p:cTn id="122" dur="400" fill="hold"/>
                                        <p:tgtEl>
                                          <p:spTgt spid="57"/>
                                        </p:tgtEl>
                                        <p:attrNameLst>
                                          <p:attrName>ppt_h</p:attrName>
                                        </p:attrNameLst>
                                      </p:cBhvr>
                                      <p:tavLst>
                                        <p:tav tm="0">
                                          <p:val>
                                            <p:fltVal val="0"/>
                                          </p:val>
                                        </p:tav>
                                        <p:tav tm="100000">
                                          <p:val>
                                            <p:strVal val="#ppt_h"/>
                                          </p:val>
                                        </p:tav>
                                      </p:tavLst>
                                    </p:anim>
                                    <p:animEffect transition="in" filter="fade">
                                      <p:cBhvr>
                                        <p:cTn id="123" dur="400"/>
                                        <p:tgtEl>
                                          <p:spTgt spid="57"/>
                                        </p:tgtEl>
                                      </p:cBhvr>
                                    </p:animEffect>
                                  </p:childTnLst>
                                </p:cTn>
                              </p:par>
                            </p:childTnLst>
                          </p:cTn>
                        </p:par>
                        <p:par>
                          <p:cTn id="124" fill="hold">
                            <p:stCondLst>
                              <p:cond delay="8000"/>
                            </p:stCondLst>
                            <p:childTnLst>
                              <p:par>
                                <p:cTn id="125" presetID="10" presetClass="entr" presetSubtype="0" fill="hold" grpId="0" nodeType="afterEffect">
                                  <p:stCondLst>
                                    <p:cond delay="0"/>
                                  </p:stCondLst>
                                  <p:childTnLst>
                                    <p:set>
                                      <p:cBhvr>
                                        <p:cTn id="126" dur="1" fill="hold">
                                          <p:stCondLst>
                                            <p:cond delay="0"/>
                                          </p:stCondLst>
                                        </p:cTn>
                                        <p:tgtEl>
                                          <p:spTgt spid="27">
                                            <p:txEl>
                                              <p:pRg st="0" end="0"/>
                                            </p:txEl>
                                          </p:spTgt>
                                        </p:tgtEl>
                                        <p:attrNameLst>
                                          <p:attrName>style.visibility</p:attrName>
                                        </p:attrNameLst>
                                      </p:cBhvr>
                                      <p:to>
                                        <p:strVal val="visible"/>
                                      </p:to>
                                    </p:set>
                                    <p:animEffect transition="in" filter="fade">
                                      <p:cBhvr>
                                        <p:cTn id="127" dur="500"/>
                                        <p:tgtEl>
                                          <p:spTgt spid="27">
                                            <p:txEl>
                                              <p:pRg st="0" end="0"/>
                                            </p:txEl>
                                          </p:spTgt>
                                        </p:tgtEl>
                                      </p:cBhvr>
                                    </p:animEffect>
                                  </p:childTnLst>
                                </p:cTn>
                              </p:par>
                            </p:childTnLst>
                          </p:cTn>
                        </p:par>
                        <p:par>
                          <p:cTn id="128" fill="hold">
                            <p:stCondLst>
                              <p:cond delay="8500"/>
                            </p:stCondLst>
                            <p:childTnLst>
                              <p:par>
                                <p:cTn id="129" presetID="10" presetClass="entr" presetSubtype="0" fill="hold" grpId="0" nodeType="afterEffect">
                                  <p:stCondLst>
                                    <p:cond delay="0"/>
                                  </p:stCondLst>
                                  <p:childTnLst>
                                    <p:set>
                                      <p:cBhvr>
                                        <p:cTn id="130" dur="1" fill="hold">
                                          <p:stCondLst>
                                            <p:cond delay="0"/>
                                          </p:stCondLst>
                                        </p:cTn>
                                        <p:tgtEl>
                                          <p:spTgt spid="28">
                                            <p:txEl>
                                              <p:pRg st="0" end="0"/>
                                            </p:txEl>
                                          </p:spTgt>
                                        </p:tgtEl>
                                        <p:attrNameLst>
                                          <p:attrName>style.visibility</p:attrName>
                                        </p:attrNameLst>
                                      </p:cBhvr>
                                      <p:to>
                                        <p:strVal val="visible"/>
                                      </p:to>
                                    </p:set>
                                    <p:animEffect transition="in" filter="fade">
                                      <p:cBhvr>
                                        <p:cTn id="131"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7"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Three">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18" name="Picture Placeholder 13"/>
          <p:cNvSpPr>
            <a:spLocks noGrp="1"/>
          </p:cNvSpPr>
          <p:nvPr>
            <p:ph type="pic" sz="quarter" idx="10"/>
          </p:nvPr>
        </p:nvSpPr>
        <p:spPr>
          <a:xfrm>
            <a:off x="203018"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7" name="Picture Placeholder 13"/>
          <p:cNvSpPr>
            <a:spLocks noGrp="1"/>
          </p:cNvSpPr>
          <p:nvPr>
            <p:ph type="pic" sz="quarter" idx="15"/>
          </p:nvPr>
        </p:nvSpPr>
        <p:spPr>
          <a:xfrm>
            <a:off x="1077994"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8" name="Picture Placeholder 13"/>
          <p:cNvSpPr>
            <a:spLocks noGrp="1"/>
          </p:cNvSpPr>
          <p:nvPr>
            <p:ph type="pic" sz="quarter" idx="16"/>
          </p:nvPr>
        </p:nvSpPr>
        <p:spPr>
          <a:xfrm>
            <a:off x="1949704"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9" name="Picture Placeholder 13"/>
          <p:cNvSpPr>
            <a:spLocks noGrp="1"/>
          </p:cNvSpPr>
          <p:nvPr>
            <p:ph type="pic" sz="quarter" idx="17"/>
          </p:nvPr>
        </p:nvSpPr>
        <p:spPr>
          <a:xfrm>
            <a:off x="203018"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0" name="Picture Placeholder 13"/>
          <p:cNvSpPr>
            <a:spLocks noGrp="1"/>
          </p:cNvSpPr>
          <p:nvPr>
            <p:ph type="pic" sz="quarter" idx="18"/>
          </p:nvPr>
        </p:nvSpPr>
        <p:spPr>
          <a:xfrm>
            <a:off x="1077994"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1" name="Picture Placeholder 13"/>
          <p:cNvSpPr>
            <a:spLocks noGrp="1"/>
          </p:cNvSpPr>
          <p:nvPr>
            <p:ph type="pic" sz="quarter" idx="19"/>
          </p:nvPr>
        </p:nvSpPr>
        <p:spPr>
          <a:xfrm>
            <a:off x="1949704"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2" name="Picture Placeholder 13"/>
          <p:cNvSpPr>
            <a:spLocks noGrp="1"/>
          </p:cNvSpPr>
          <p:nvPr>
            <p:ph type="pic" sz="quarter" idx="20"/>
          </p:nvPr>
        </p:nvSpPr>
        <p:spPr>
          <a:xfrm>
            <a:off x="5438600" y="112395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3" name="Picture Placeholder 13"/>
          <p:cNvSpPr>
            <a:spLocks noGrp="1"/>
          </p:cNvSpPr>
          <p:nvPr>
            <p:ph type="pic" sz="quarter" idx="21"/>
          </p:nvPr>
        </p:nvSpPr>
        <p:spPr>
          <a:xfrm>
            <a:off x="6313576" y="112395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4" name="Picture Placeholder 13"/>
          <p:cNvSpPr>
            <a:spLocks noGrp="1"/>
          </p:cNvSpPr>
          <p:nvPr>
            <p:ph type="pic" sz="quarter" idx="22"/>
          </p:nvPr>
        </p:nvSpPr>
        <p:spPr>
          <a:xfrm>
            <a:off x="7185286" y="112395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5" name="Picture Placeholder 13"/>
          <p:cNvSpPr>
            <a:spLocks noGrp="1"/>
          </p:cNvSpPr>
          <p:nvPr>
            <p:ph type="pic" sz="quarter" idx="23"/>
          </p:nvPr>
        </p:nvSpPr>
        <p:spPr>
          <a:xfrm>
            <a:off x="5438600" y="199487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6" name="Picture Placeholder 13"/>
          <p:cNvSpPr>
            <a:spLocks noGrp="1"/>
          </p:cNvSpPr>
          <p:nvPr>
            <p:ph type="pic" sz="quarter" idx="24"/>
          </p:nvPr>
        </p:nvSpPr>
        <p:spPr>
          <a:xfrm>
            <a:off x="6313576" y="199487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7" name="Picture Placeholder 13"/>
          <p:cNvSpPr>
            <a:spLocks noGrp="1"/>
          </p:cNvSpPr>
          <p:nvPr>
            <p:ph type="pic" sz="quarter" idx="25"/>
          </p:nvPr>
        </p:nvSpPr>
        <p:spPr>
          <a:xfrm>
            <a:off x="7185286" y="199487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8" name="Picture Placeholder 13"/>
          <p:cNvSpPr>
            <a:spLocks noGrp="1"/>
          </p:cNvSpPr>
          <p:nvPr>
            <p:ph type="pic" sz="quarter" idx="26"/>
          </p:nvPr>
        </p:nvSpPr>
        <p:spPr>
          <a:xfrm>
            <a:off x="2820204"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9" name="Picture Placeholder 13"/>
          <p:cNvSpPr>
            <a:spLocks noGrp="1"/>
          </p:cNvSpPr>
          <p:nvPr>
            <p:ph type="pic" sz="quarter" idx="27"/>
          </p:nvPr>
        </p:nvSpPr>
        <p:spPr>
          <a:xfrm>
            <a:off x="3695180"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0" name="Picture Placeholder 13"/>
          <p:cNvSpPr>
            <a:spLocks noGrp="1"/>
          </p:cNvSpPr>
          <p:nvPr>
            <p:ph type="pic" sz="quarter" idx="28"/>
          </p:nvPr>
        </p:nvSpPr>
        <p:spPr>
          <a:xfrm>
            <a:off x="4566890"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1" name="Picture Placeholder 13"/>
          <p:cNvSpPr>
            <a:spLocks noGrp="1"/>
          </p:cNvSpPr>
          <p:nvPr>
            <p:ph type="pic" sz="quarter" idx="29"/>
          </p:nvPr>
        </p:nvSpPr>
        <p:spPr>
          <a:xfrm>
            <a:off x="2820204"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2" name="Picture Placeholder 13"/>
          <p:cNvSpPr>
            <a:spLocks noGrp="1"/>
          </p:cNvSpPr>
          <p:nvPr>
            <p:ph type="pic" sz="quarter" idx="30"/>
          </p:nvPr>
        </p:nvSpPr>
        <p:spPr>
          <a:xfrm>
            <a:off x="3695180"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3" name="Picture Placeholder 13"/>
          <p:cNvSpPr>
            <a:spLocks noGrp="1"/>
          </p:cNvSpPr>
          <p:nvPr>
            <p:ph type="pic" sz="quarter" idx="31"/>
          </p:nvPr>
        </p:nvSpPr>
        <p:spPr>
          <a:xfrm>
            <a:off x="4566890"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4" name="Picture Placeholder 13"/>
          <p:cNvSpPr>
            <a:spLocks noGrp="1"/>
          </p:cNvSpPr>
          <p:nvPr>
            <p:ph type="pic" sz="quarter" idx="32"/>
          </p:nvPr>
        </p:nvSpPr>
        <p:spPr>
          <a:xfrm>
            <a:off x="8055786" y="112395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7" name="Picture Placeholder 13"/>
          <p:cNvSpPr>
            <a:spLocks noGrp="1"/>
          </p:cNvSpPr>
          <p:nvPr>
            <p:ph type="pic" sz="quarter" idx="35"/>
          </p:nvPr>
        </p:nvSpPr>
        <p:spPr>
          <a:xfrm>
            <a:off x="8055786" y="199487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5" name="Text Placeholder 10"/>
          <p:cNvSpPr>
            <a:spLocks noGrp="1"/>
          </p:cNvSpPr>
          <p:nvPr>
            <p:ph type="body" sz="quarter" idx="13"/>
          </p:nvPr>
        </p:nvSpPr>
        <p:spPr>
          <a:xfrm>
            <a:off x="172023" y="127748"/>
            <a:ext cx="7285075" cy="548307"/>
          </a:xfrm>
        </p:spPr>
        <p:txBody>
          <a:bodyPr>
            <a:noAutofit/>
          </a:bodyPr>
          <a:lstStyle>
            <a:lvl1pPr>
              <a:defRPr sz="2400">
                <a:solidFill>
                  <a:schemeClr val="bg2"/>
                </a:solidFill>
                <a:latin typeface="Raleway ExtraBold"/>
                <a:cs typeface="Raleway ExtraBold"/>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36" name="Text Placeholder 18"/>
          <p:cNvSpPr>
            <a:spLocks noGrp="1"/>
          </p:cNvSpPr>
          <p:nvPr>
            <p:ph type="body" sz="quarter" idx="14"/>
          </p:nvPr>
        </p:nvSpPr>
        <p:spPr>
          <a:xfrm>
            <a:off x="172023" y="514350"/>
            <a:ext cx="7285038" cy="292100"/>
          </a:xfrm>
        </p:spPr>
        <p:txBody>
          <a:bodyPr>
            <a:noAutofit/>
          </a:bodyPr>
          <a:lstStyle>
            <a:lvl1pPr>
              <a:defRPr sz="1088">
                <a:solidFill>
                  <a:schemeClr val="bg1">
                    <a:lumMod val="75000"/>
                  </a:schemeClr>
                </a:solidFill>
                <a:latin typeface="Raleway Light"/>
                <a:cs typeface="Raleway Light"/>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223213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37"/>
                                        </p:tgtEl>
                                        <p:attrNameLst>
                                          <p:attrName>style.visibility</p:attrName>
                                        </p:attrNameLst>
                                      </p:cBhvr>
                                      <p:to>
                                        <p:strVal val="visible"/>
                                      </p:to>
                                    </p:set>
                                    <p:anim calcmode="lin" valueType="num">
                                      <p:cBhvr>
                                        <p:cTn id="13" dur="400" fill="hold"/>
                                        <p:tgtEl>
                                          <p:spTgt spid="37"/>
                                        </p:tgtEl>
                                        <p:attrNameLst>
                                          <p:attrName>ppt_w</p:attrName>
                                        </p:attrNameLst>
                                      </p:cBhvr>
                                      <p:tavLst>
                                        <p:tav tm="0">
                                          <p:val>
                                            <p:fltVal val="0"/>
                                          </p:val>
                                        </p:tav>
                                        <p:tav tm="100000">
                                          <p:val>
                                            <p:strVal val="#ppt_w"/>
                                          </p:val>
                                        </p:tav>
                                      </p:tavLst>
                                    </p:anim>
                                    <p:anim calcmode="lin" valueType="num">
                                      <p:cBhvr>
                                        <p:cTn id="14" dur="400" fill="hold"/>
                                        <p:tgtEl>
                                          <p:spTgt spid="37"/>
                                        </p:tgtEl>
                                        <p:attrNameLst>
                                          <p:attrName>ppt_h</p:attrName>
                                        </p:attrNameLst>
                                      </p:cBhvr>
                                      <p:tavLst>
                                        <p:tav tm="0">
                                          <p:val>
                                            <p:fltVal val="0"/>
                                          </p:val>
                                        </p:tav>
                                        <p:tav tm="100000">
                                          <p:val>
                                            <p:strVal val="#ppt_h"/>
                                          </p:val>
                                        </p:tav>
                                      </p:tavLst>
                                    </p:anim>
                                    <p:animEffect transition="in" filter="fade">
                                      <p:cBhvr>
                                        <p:cTn id="15" dur="400"/>
                                        <p:tgtEl>
                                          <p:spTgt spid="3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38"/>
                                        </p:tgtEl>
                                        <p:attrNameLst>
                                          <p:attrName>style.visibility</p:attrName>
                                        </p:attrNameLst>
                                      </p:cBhvr>
                                      <p:to>
                                        <p:strVal val="visible"/>
                                      </p:to>
                                    </p:set>
                                    <p:anim calcmode="lin" valueType="num">
                                      <p:cBhvr>
                                        <p:cTn id="19" dur="400" fill="hold"/>
                                        <p:tgtEl>
                                          <p:spTgt spid="38"/>
                                        </p:tgtEl>
                                        <p:attrNameLst>
                                          <p:attrName>ppt_w</p:attrName>
                                        </p:attrNameLst>
                                      </p:cBhvr>
                                      <p:tavLst>
                                        <p:tav tm="0">
                                          <p:val>
                                            <p:fltVal val="0"/>
                                          </p:val>
                                        </p:tav>
                                        <p:tav tm="100000">
                                          <p:val>
                                            <p:strVal val="#ppt_w"/>
                                          </p:val>
                                        </p:tav>
                                      </p:tavLst>
                                    </p:anim>
                                    <p:anim calcmode="lin" valueType="num">
                                      <p:cBhvr>
                                        <p:cTn id="20" dur="400" fill="hold"/>
                                        <p:tgtEl>
                                          <p:spTgt spid="38"/>
                                        </p:tgtEl>
                                        <p:attrNameLst>
                                          <p:attrName>ppt_h</p:attrName>
                                        </p:attrNameLst>
                                      </p:cBhvr>
                                      <p:tavLst>
                                        <p:tav tm="0">
                                          <p:val>
                                            <p:fltVal val="0"/>
                                          </p:val>
                                        </p:tav>
                                        <p:tav tm="100000">
                                          <p:val>
                                            <p:strVal val="#ppt_h"/>
                                          </p:val>
                                        </p:tav>
                                      </p:tavLst>
                                    </p:anim>
                                    <p:animEffect transition="in" filter="fade">
                                      <p:cBhvr>
                                        <p:cTn id="21" dur="400"/>
                                        <p:tgtEl>
                                          <p:spTgt spid="3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8"/>
                                        </p:tgtEl>
                                        <p:attrNameLst>
                                          <p:attrName>style.visibility</p:attrName>
                                        </p:attrNameLst>
                                      </p:cBhvr>
                                      <p:to>
                                        <p:strVal val="visible"/>
                                      </p:to>
                                    </p:set>
                                    <p:anim calcmode="lin" valueType="num">
                                      <p:cBhvr>
                                        <p:cTn id="25" dur="400" fill="hold"/>
                                        <p:tgtEl>
                                          <p:spTgt spid="48"/>
                                        </p:tgtEl>
                                        <p:attrNameLst>
                                          <p:attrName>ppt_w</p:attrName>
                                        </p:attrNameLst>
                                      </p:cBhvr>
                                      <p:tavLst>
                                        <p:tav tm="0">
                                          <p:val>
                                            <p:fltVal val="0"/>
                                          </p:val>
                                        </p:tav>
                                        <p:tav tm="100000">
                                          <p:val>
                                            <p:strVal val="#ppt_w"/>
                                          </p:val>
                                        </p:tav>
                                      </p:tavLst>
                                    </p:anim>
                                    <p:anim calcmode="lin" valueType="num">
                                      <p:cBhvr>
                                        <p:cTn id="26" dur="400" fill="hold"/>
                                        <p:tgtEl>
                                          <p:spTgt spid="48"/>
                                        </p:tgtEl>
                                        <p:attrNameLst>
                                          <p:attrName>ppt_h</p:attrName>
                                        </p:attrNameLst>
                                      </p:cBhvr>
                                      <p:tavLst>
                                        <p:tav tm="0">
                                          <p:val>
                                            <p:fltVal val="0"/>
                                          </p:val>
                                        </p:tav>
                                        <p:tav tm="100000">
                                          <p:val>
                                            <p:strVal val="#ppt_h"/>
                                          </p:val>
                                        </p:tav>
                                      </p:tavLst>
                                    </p:anim>
                                    <p:animEffect transition="in" filter="fade">
                                      <p:cBhvr>
                                        <p:cTn id="27" dur="400"/>
                                        <p:tgtEl>
                                          <p:spTgt spid="4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49"/>
                                        </p:tgtEl>
                                        <p:attrNameLst>
                                          <p:attrName>style.visibility</p:attrName>
                                        </p:attrNameLst>
                                      </p:cBhvr>
                                      <p:to>
                                        <p:strVal val="visible"/>
                                      </p:to>
                                    </p:set>
                                    <p:anim calcmode="lin" valueType="num">
                                      <p:cBhvr>
                                        <p:cTn id="31" dur="400" fill="hold"/>
                                        <p:tgtEl>
                                          <p:spTgt spid="49"/>
                                        </p:tgtEl>
                                        <p:attrNameLst>
                                          <p:attrName>ppt_w</p:attrName>
                                        </p:attrNameLst>
                                      </p:cBhvr>
                                      <p:tavLst>
                                        <p:tav tm="0">
                                          <p:val>
                                            <p:fltVal val="0"/>
                                          </p:val>
                                        </p:tav>
                                        <p:tav tm="100000">
                                          <p:val>
                                            <p:strVal val="#ppt_w"/>
                                          </p:val>
                                        </p:tav>
                                      </p:tavLst>
                                    </p:anim>
                                    <p:anim calcmode="lin" valueType="num">
                                      <p:cBhvr>
                                        <p:cTn id="32" dur="400" fill="hold"/>
                                        <p:tgtEl>
                                          <p:spTgt spid="49"/>
                                        </p:tgtEl>
                                        <p:attrNameLst>
                                          <p:attrName>ppt_h</p:attrName>
                                        </p:attrNameLst>
                                      </p:cBhvr>
                                      <p:tavLst>
                                        <p:tav tm="0">
                                          <p:val>
                                            <p:fltVal val="0"/>
                                          </p:val>
                                        </p:tav>
                                        <p:tav tm="100000">
                                          <p:val>
                                            <p:strVal val="#ppt_h"/>
                                          </p:val>
                                        </p:tav>
                                      </p:tavLst>
                                    </p:anim>
                                    <p:animEffect transition="in" filter="fade">
                                      <p:cBhvr>
                                        <p:cTn id="33" dur="400"/>
                                        <p:tgtEl>
                                          <p:spTgt spid="4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50"/>
                                        </p:tgtEl>
                                        <p:attrNameLst>
                                          <p:attrName>style.visibility</p:attrName>
                                        </p:attrNameLst>
                                      </p:cBhvr>
                                      <p:to>
                                        <p:strVal val="visible"/>
                                      </p:to>
                                    </p:set>
                                    <p:anim calcmode="lin" valueType="num">
                                      <p:cBhvr>
                                        <p:cTn id="37" dur="400" fill="hold"/>
                                        <p:tgtEl>
                                          <p:spTgt spid="50"/>
                                        </p:tgtEl>
                                        <p:attrNameLst>
                                          <p:attrName>ppt_w</p:attrName>
                                        </p:attrNameLst>
                                      </p:cBhvr>
                                      <p:tavLst>
                                        <p:tav tm="0">
                                          <p:val>
                                            <p:fltVal val="0"/>
                                          </p:val>
                                        </p:tav>
                                        <p:tav tm="100000">
                                          <p:val>
                                            <p:strVal val="#ppt_w"/>
                                          </p:val>
                                        </p:tav>
                                      </p:tavLst>
                                    </p:anim>
                                    <p:anim calcmode="lin" valueType="num">
                                      <p:cBhvr>
                                        <p:cTn id="38" dur="400" fill="hold"/>
                                        <p:tgtEl>
                                          <p:spTgt spid="50"/>
                                        </p:tgtEl>
                                        <p:attrNameLst>
                                          <p:attrName>ppt_h</p:attrName>
                                        </p:attrNameLst>
                                      </p:cBhvr>
                                      <p:tavLst>
                                        <p:tav tm="0">
                                          <p:val>
                                            <p:fltVal val="0"/>
                                          </p:val>
                                        </p:tav>
                                        <p:tav tm="100000">
                                          <p:val>
                                            <p:strVal val="#ppt_h"/>
                                          </p:val>
                                        </p:tav>
                                      </p:tavLst>
                                    </p:anim>
                                    <p:animEffect transition="in" filter="fade">
                                      <p:cBhvr>
                                        <p:cTn id="39" dur="400"/>
                                        <p:tgtEl>
                                          <p:spTgt spid="50"/>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42"/>
                                        </p:tgtEl>
                                        <p:attrNameLst>
                                          <p:attrName>style.visibility</p:attrName>
                                        </p:attrNameLst>
                                      </p:cBhvr>
                                      <p:to>
                                        <p:strVal val="visible"/>
                                      </p:to>
                                    </p:set>
                                    <p:anim calcmode="lin" valueType="num">
                                      <p:cBhvr>
                                        <p:cTn id="43" dur="400" fill="hold"/>
                                        <p:tgtEl>
                                          <p:spTgt spid="42"/>
                                        </p:tgtEl>
                                        <p:attrNameLst>
                                          <p:attrName>ppt_w</p:attrName>
                                        </p:attrNameLst>
                                      </p:cBhvr>
                                      <p:tavLst>
                                        <p:tav tm="0">
                                          <p:val>
                                            <p:fltVal val="0"/>
                                          </p:val>
                                        </p:tav>
                                        <p:tav tm="100000">
                                          <p:val>
                                            <p:strVal val="#ppt_w"/>
                                          </p:val>
                                        </p:tav>
                                      </p:tavLst>
                                    </p:anim>
                                    <p:anim calcmode="lin" valueType="num">
                                      <p:cBhvr>
                                        <p:cTn id="44" dur="400" fill="hold"/>
                                        <p:tgtEl>
                                          <p:spTgt spid="42"/>
                                        </p:tgtEl>
                                        <p:attrNameLst>
                                          <p:attrName>ppt_h</p:attrName>
                                        </p:attrNameLst>
                                      </p:cBhvr>
                                      <p:tavLst>
                                        <p:tav tm="0">
                                          <p:val>
                                            <p:fltVal val="0"/>
                                          </p:val>
                                        </p:tav>
                                        <p:tav tm="100000">
                                          <p:val>
                                            <p:strVal val="#ppt_h"/>
                                          </p:val>
                                        </p:tav>
                                      </p:tavLst>
                                    </p:anim>
                                    <p:animEffect transition="in" filter="fade">
                                      <p:cBhvr>
                                        <p:cTn id="45" dur="400"/>
                                        <p:tgtEl>
                                          <p:spTgt spid="42"/>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43"/>
                                        </p:tgtEl>
                                        <p:attrNameLst>
                                          <p:attrName>style.visibility</p:attrName>
                                        </p:attrNameLst>
                                      </p:cBhvr>
                                      <p:to>
                                        <p:strVal val="visible"/>
                                      </p:to>
                                    </p:set>
                                    <p:anim calcmode="lin" valueType="num">
                                      <p:cBhvr>
                                        <p:cTn id="49" dur="400" fill="hold"/>
                                        <p:tgtEl>
                                          <p:spTgt spid="43"/>
                                        </p:tgtEl>
                                        <p:attrNameLst>
                                          <p:attrName>ppt_w</p:attrName>
                                        </p:attrNameLst>
                                      </p:cBhvr>
                                      <p:tavLst>
                                        <p:tav tm="0">
                                          <p:val>
                                            <p:fltVal val="0"/>
                                          </p:val>
                                        </p:tav>
                                        <p:tav tm="100000">
                                          <p:val>
                                            <p:strVal val="#ppt_w"/>
                                          </p:val>
                                        </p:tav>
                                      </p:tavLst>
                                    </p:anim>
                                    <p:anim calcmode="lin" valueType="num">
                                      <p:cBhvr>
                                        <p:cTn id="50" dur="400" fill="hold"/>
                                        <p:tgtEl>
                                          <p:spTgt spid="43"/>
                                        </p:tgtEl>
                                        <p:attrNameLst>
                                          <p:attrName>ppt_h</p:attrName>
                                        </p:attrNameLst>
                                      </p:cBhvr>
                                      <p:tavLst>
                                        <p:tav tm="0">
                                          <p:val>
                                            <p:fltVal val="0"/>
                                          </p:val>
                                        </p:tav>
                                        <p:tav tm="100000">
                                          <p:val>
                                            <p:strVal val="#ppt_h"/>
                                          </p:val>
                                        </p:tav>
                                      </p:tavLst>
                                    </p:anim>
                                    <p:animEffect transition="in" filter="fade">
                                      <p:cBhvr>
                                        <p:cTn id="51" dur="400"/>
                                        <p:tgtEl>
                                          <p:spTgt spid="43"/>
                                        </p:tgtEl>
                                      </p:cBhvr>
                                    </p:animEffect>
                                  </p:childTnLst>
                                </p:cTn>
                              </p:par>
                            </p:childTnLst>
                          </p:cTn>
                        </p:par>
                        <p:par>
                          <p:cTn id="52" fill="hold">
                            <p:stCondLst>
                              <p:cond delay="3200"/>
                            </p:stCondLst>
                            <p:childTnLst>
                              <p:par>
                                <p:cTn id="53" presetID="53" presetClass="entr" presetSubtype="16" fill="hold" grpId="0" nodeType="afterEffect" nodePh="1">
                                  <p:stCondLst>
                                    <p:cond delay="0"/>
                                  </p:stCondLst>
                                  <p:endCondLst>
                                    <p:cond evt="begin" delay="0">
                                      <p:tn val="53"/>
                                    </p:cond>
                                  </p:endCondLst>
                                  <p:childTnLst>
                                    <p:set>
                                      <p:cBhvr>
                                        <p:cTn id="54" dur="1" fill="hold">
                                          <p:stCondLst>
                                            <p:cond delay="0"/>
                                          </p:stCondLst>
                                        </p:cTn>
                                        <p:tgtEl>
                                          <p:spTgt spid="44"/>
                                        </p:tgtEl>
                                        <p:attrNameLst>
                                          <p:attrName>style.visibility</p:attrName>
                                        </p:attrNameLst>
                                      </p:cBhvr>
                                      <p:to>
                                        <p:strVal val="visible"/>
                                      </p:to>
                                    </p:set>
                                    <p:anim calcmode="lin" valueType="num">
                                      <p:cBhvr>
                                        <p:cTn id="55" dur="400" fill="hold"/>
                                        <p:tgtEl>
                                          <p:spTgt spid="44"/>
                                        </p:tgtEl>
                                        <p:attrNameLst>
                                          <p:attrName>ppt_w</p:attrName>
                                        </p:attrNameLst>
                                      </p:cBhvr>
                                      <p:tavLst>
                                        <p:tav tm="0">
                                          <p:val>
                                            <p:fltVal val="0"/>
                                          </p:val>
                                        </p:tav>
                                        <p:tav tm="100000">
                                          <p:val>
                                            <p:strVal val="#ppt_w"/>
                                          </p:val>
                                        </p:tav>
                                      </p:tavLst>
                                    </p:anim>
                                    <p:anim calcmode="lin" valueType="num">
                                      <p:cBhvr>
                                        <p:cTn id="56" dur="400" fill="hold"/>
                                        <p:tgtEl>
                                          <p:spTgt spid="44"/>
                                        </p:tgtEl>
                                        <p:attrNameLst>
                                          <p:attrName>ppt_h</p:attrName>
                                        </p:attrNameLst>
                                      </p:cBhvr>
                                      <p:tavLst>
                                        <p:tav tm="0">
                                          <p:val>
                                            <p:fltVal val="0"/>
                                          </p:val>
                                        </p:tav>
                                        <p:tav tm="100000">
                                          <p:val>
                                            <p:strVal val="#ppt_h"/>
                                          </p:val>
                                        </p:tav>
                                      </p:tavLst>
                                    </p:anim>
                                    <p:animEffect transition="in" filter="fade">
                                      <p:cBhvr>
                                        <p:cTn id="57" dur="400"/>
                                        <p:tgtEl>
                                          <p:spTgt spid="44"/>
                                        </p:tgtEl>
                                      </p:cBhvr>
                                    </p:animEffect>
                                  </p:childTnLst>
                                </p:cTn>
                              </p:par>
                            </p:childTnLst>
                          </p:cTn>
                        </p:par>
                        <p:par>
                          <p:cTn id="58" fill="hold">
                            <p:stCondLst>
                              <p:cond delay="3600"/>
                            </p:stCondLst>
                            <p:childTnLst>
                              <p:par>
                                <p:cTn id="59" presetID="53" presetClass="entr" presetSubtype="16" fill="hold" grpId="0" nodeType="afterEffect" nodePh="1">
                                  <p:stCondLst>
                                    <p:cond delay="0"/>
                                  </p:stCondLst>
                                  <p:endCondLst>
                                    <p:cond evt="begin" delay="0">
                                      <p:tn val="59"/>
                                    </p:cond>
                                  </p:endCondLst>
                                  <p:childTnLst>
                                    <p:set>
                                      <p:cBhvr>
                                        <p:cTn id="60" dur="1" fill="hold">
                                          <p:stCondLst>
                                            <p:cond delay="0"/>
                                          </p:stCondLst>
                                        </p:cTn>
                                        <p:tgtEl>
                                          <p:spTgt spid="54"/>
                                        </p:tgtEl>
                                        <p:attrNameLst>
                                          <p:attrName>style.visibility</p:attrName>
                                        </p:attrNameLst>
                                      </p:cBhvr>
                                      <p:to>
                                        <p:strVal val="visible"/>
                                      </p:to>
                                    </p:set>
                                    <p:anim calcmode="lin" valueType="num">
                                      <p:cBhvr>
                                        <p:cTn id="61" dur="400" fill="hold"/>
                                        <p:tgtEl>
                                          <p:spTgt spid="54"/>
                                        </p:tgtEl>
                                        <p:attrNameLst>
                                          <p:attrName>ppt_w</p:attrName>
                                        </p:attrNameLst>
                                      </p:cBhvr>
                                      <p:tavLst>
                                        <p:tav tm="0">
                                          <p:val>
                                            <p:fltVal val="0"/>
                                          </p:val>
                                        </p:tav>
                                        <p:tav tm="100000">
                                          <p:val>
                                            <p:strVal val="#ppt_w"/>
                                          </p:val>
                                        </p:tav>
                                      </p:tavLst>
                                    </p:anim>
                                    <p:anim calcmode="lin" valueType="num">
                                      <p:cBhvr>
                                        <p:cTn id="62" dur="400" fill="hold"/>
                                        <p:tgtEl>
                                          <p:spTgt spid="54"/>
                                        </p:tgtEl>
                                        <p:attrNameLst>
                                          <p:attrName>ppt_h</p:attrName>
                                        </p:attrNameLst>
                                      </p:cBhvr>
                                      <p:tavLst>
                                        <p:tav tm="0">
                                          <p:val>
                                            <p:fltVal val="0"/>
                                          </p:val>
                                        </p:tav>
                                        <p:tav tm="100000">
                                          <p:val>
                                            <p:strVal val="#ppt_h"/>
                                          </p:val>
                                        </p:tav>
                                      </p:tavLst>
                                    </p:anim>
                                    <p:animEffect transition="in" filter="fade">
                                      <p:cBhvr>
                                        <p:cTn id="63" dur="400"/>
                                        <p:tgtEl>
                                          <p:spTgt spid="54"/>
                                        </p:tgtEl>
                                      </p:cBhvr>
                                    </p:animEffect>
                                  </p:childTnLst>
                                </p:cTn>
                              </p:par>
                            </p:childTnLst>
                          </p:cTn>
                        </p:par>
                        <p:par>
                          <p:cTn id="64" fill="hold">
                            <p:stCondLst>
                              <p:cond delay="4000"/>
                            </p:stCondLst>
                            <p:childTnLst>
                              <p:par>
                                <p:cTn id="65" presetID="53" presetClass="entr" presetSubtype="16" fill="hold" grpId="0" nodeType="afterEffect" nodePh="1">
                                  <p:stCondLst>
                                    <p:cond delay="0"/>
                                  </p:stCondLst>
                                  <p:endCondLst>
                                    <p:cond evt="begin" delay="0">
                                      <p:tn val="65"/>
                                    </p:cond>
                                  </p:endCondLst>
                                  <p:childTnLst>
                                    <p:set>
                                      <p:cBhvr>
                                        <p:cTn id="66" dur="1" fill="hold">
                                          <p:stCondLst>
                                            <p:cond delay="0"/>
                                          </p:stCondLst>
                                        </p:cTn>
                                        <p:tgtEl>
                                          <p:spTgt spid="39"/>
                                        </p:tgtEl>
                                        <p:attrNameLst>
                                          <p:attrName>style.visibility</p:attrName>
                                        </p:attrNameLst>
                                      </p:cBhvr>
                                      <p:to>
                                        <p:strVal val="visible"/>
                                      </p:to>
                                    </p:set>
                                    <p:anim calcmode="lin" valueType="num">
                                      <p:cBhvr>
                                        <p:cTn id="67" dur="400" fill="hold"/>
                                        <p:tgtEl>
                                          <p:spTgt spid="39"/>
                                        </p:tgtEl>
                                        <p:attrNameLst>
                                          <p:attrName>ppt_w</p:attrName>
                                        </p:attrNameLst>
                                      </p:cBhvr>
                                      <p:tavLst>
                                        <p:tav tm="0">
                                          <p:val>
                                            <p:fltVal val="0"/>
                                          </p:val>
                                        </p:tav>
                                        <p:tav tm="100000">
                                          <p:val>
                                            <p:strVal val="#ppt_w"/>
                                          </p:val>
                                        </p:tav>
                                      </p:tavLst>
                                    </p:anim>
                                    <p:anim calcmode="lin" valueType="num">
                                      <p:cBhvr>
                                        <p:cTn id="68" dur="400" fill="hold"/>
                                        <p:tgtEl>
                                          <p:spTgt spid="39"/>
                                        </p:tgtEl>
                                        <p:attrNameLst>
                                          <p:attrName>ppt_h</p:attrName>
                                        </p:attrNameLst>
                                      </p:cBhvr>
                                      <p:tavLst>
                                        <p:tav tm="0">
                                          <p:val>
                                            <p:fltVal val="0"/>
                                          </p:val>
                                        </p:tav>
                                        <p:tav tm="100000">
                                          <p:val>
                                            <p:strVal val="#ppt_h"/>
                                          </p:val>
                                        </p:tav>
                                      </p:tavLst>
                                    </p:anim>
                                    <p:animEffect transition="in" filter="fade">
                                      <p:cBhvr>
                                        <p:cTn id="69" dur="400"/>
                                        <p:tgtEl>
                                          <p:spTgt spid="39"/>
                                        </p:tgtEl>
                                      </p:cBhvr>
                                    </p:animEffect>
                                  </p:childTnLst>
                                </p:cTn>
                              </p:par>
                            </p:childTnLst>
                          </p:cTn>
                        </p:par>
                        <p:par>
                          <p:cTn id="70" fill="hold">
                            <p:stCondLst>
                              <p:cond delay="4400"/>
                            </p:stCondLst>
                            <p:childTnLst>
                              <p:par>
                                <p:cTn id="71" presetID="53" presetClass="entr" presetSubtype="16" fill="hold" grpId="0" nodeType="afterEffect" nodePh="1">
                                  <p:stCondLst>
                                    <p:cond delay="0"/>
                                  </p:stCondLst>
                                  <p:endCondLst>
                                    <p:cond evt="begin" delay="0">
                                      <p:tn val="71"/>
                                    </p:cond>
                                  </p:endCondLst>
                                  <p:childTnLst>
                                    <p:set>
                                      <p:cBhvr>
                                        <p:cTn id="72" dur="1" fill="hold">
                                          <p:stCondLst>
                                            <p:cond delay="0"/>
                                          </p:stCondLst>
                                        </p:cTn>
                                        <p:tgtEl>
                                          <p:spTgt spid="40"/>
                                        </p:tgtEl>
                                        <p:attrNameLst>
                                          <p:attrName>style.visibility</p:attrName>
                                        </p:attrNameLst>
                                      </p:cBhvr>
                                      <p:to>
                                        <p:strVal val="visible"/>
                                      </p:to>
                                    </p:set>
                                    <p:anim calcmode="lin" valueType="num">
                                      <p:cBhvr>
                                        <p:cTn id="73" dur="400" fill="hold"/>
                                        <p:tgtEl>
                                          <p:spTgt spid="40"/>
                                        </p:tgtEl>
                                        <p:attrNameLst>
                                          <p:attrName>ppt_w</p:attrName>
                                        </p:attrNameLst>
                                      </p:cBhvr>
                                      <p:tavLst>
                                        <p:tav tm="0">
                                          <p:val>
                                            <p:fltVal val="0"/>
                                          </p:val>
                                        </p:tav>
                                        <p:tav tm="100000">
                                          <p:val>
                                            <p:strVal val="#ppt_w"/>
                                          </p:val>
                                        </p:tav>
                                      </p:tavLst>
                                    </p:anim>
                                    <p:anim calcmode="lin" valueType="num">
                                      <p:cBhvr>
                                        <p:cTn id="74" dur="400" fill="hold"/>
                                        <p:tgtEl>
                                          <p:spTgt spid="40"/>
                                        </p:tgtEl>
                                        <p:attrNameLst>
                                          <p:attrName>ppt_h</p:attrName>
                                        </p:attrNameLst>
                                      </p:cBhvr>
                                      <p:tavLst>
                                        <p:tav tm="0">
                                          <p:val>
                                            <p:fltVal val="0"/>
                                          </p:val>
                                        </p:tav>
                                        <p:tav tm="100000">
                                          <p:val>
                                            <p:strVal val="#ppt_h"/>
                                          </p:val>
                                        </p:tav>
                                      </p:tavLst>
                                    </p:anim>
                                    <p:animEffect transition="in" filter="fade">
                                      <p:cBhvr>
                                        <p:cTn id="75" dur="400"/>
                                        <p:tgtEl>
                                          <p:spTgt spid="40"/>
                                        </p:tgtEl>
                                      </p:cBhvr>
                                    </p:animEffect>
                                  </p:childTnLst>
                                </p:cTn>
                              </p:par>
                            </p:childTnLst>
                          </p:cTn>
                        </p:par>
                        <p:par>
                          <p:cTn id="76" fill="hold">
                            <p:stCondLst>
                              <p:cond delay="4800"/>
                            </p:stCondLst>
                            <p:childTnLst>
                              <p:par>
                                <p:cTn id="77" presetID="53" presetClass="entr" presetSubtype="16" fill="hold" grpId="0" nodeType="afterEffect" nodePh="1">
                                  <p:stCondLst>
                                    <p:cond delay="0"/>
                                  </p:stCondLst>
                                  <p:endCondLst>
                                    <p:cond evt="begin" delay="0">
                                      <p:tn val="77"/>
                                    </p:cond>
                                  </p:endCondLst>
                                  <p:childTnLst>
                                    <p:set>
                                      <p:cBhvr>
                                        <p:cTn id="78" dur="1" fill="hold">
                                          <p:stCondLst>
                                            <p:cond delay="0"/>
                                          </p:stCondLst>
                                        </p:cTn>
                                        <p:tgtEl>
                                          <p:spTgt spid="41"/>
                                        </p:tgtEl>
                                        <p:attrNameLst>
                                          <p:attrName>style.visibility</p:attrName>
                                        </p:attrNameLst>
                                      </p:cBhvr>
                                      <p:to>
                                        <p:strVal val="visible"/>
                                      </p:to>
                                    </p:set>
                                    <p:anim calcmode="lin" valueType="num">
                                      <p:cBhvr>
                                        <p:cTn id="79" dur="400" fill="hold"/>
                                        <p:tgtEl>
                                          <p:spTgt spid="41"/>
                                        </p:tgtEl>
                                        <p:attrNameLst>
                                          <p:attrName>ppt_w</p:attrName>
                                        </p:attrNameLst>
                                      </p:cBhvr>
                                      <p:tavLst>
                                        <p:tav tm="0">
                                          <p:val>
                                            <p:fltVal val="0"/>
                                          </p:val>
                                        </p:tav>
                                        <p:tav tm="100000">
                                          <p:val>
                                            <p:strVal val="#ppt_w"/>
                                          </p:val>
                                        </p:tav>
                                      </p:tavLst>
                                    </p:anim>
                                    <p:anim calcmode="lin" valueType="num">
                                      <p:cBhvr>
                                        <p:cTn id="80" dur="400" fill="hold"/>
                                        <p:tgtEl>
                                          <p:spTgt spid="41"/>
                                        </p:tgtEl>
                                        <p:attrNameLst>
                                          <p:attrName>ppt_h</p:attrName>
                                        </p:attrNameLst>
                                      </p:cBhvr>
                                      <p:tavLst>
                                        <p:tav tm="0">
                                          <p:val>
                                            <p:fltVal val="0"/>
                                          </p:val>
                                        </p:tav>
                                        <p:tav tm="100000">
                                          <p:val>
                                            <p:strVal val="#ppt_h"/>
                                          </p:val>
                                        </p:tav>
                                      </p:tavLst>
                                    </p:anim>
                                    <p:animEffect transition="in" filter="fade">
                                      <p:cBhvr>
                                        <p:cTn id="81" dur="400"/>
                                        <p:tgtEl>
                                          <p:spTgt spid="41"/>
                                        </p:tgtEl>
                                      </p:cBhvr>
                                    </p:animEffect>
                                  </p:childTnLst>
                                </p:cTn>
                              </p:par>
                            </p:childTnLst>
                          </p:cTn>
                        </p:par>
                        <p:par>
                          <p:cTn id="82" fill="hold">
                            <p:stCondLst>
                              <p:cond delay="5200"/>
                            </p:stCondLst>
                            <p:childTnLst>
                              <p:par>
                                <p:cTn id="83" presetID="53" presetClass="entr" presetSubtype="16" fill="hold" grpId="0" nodeType="afterEffect" nodePh="1">
                                  <p:stCondLst>
                                    <p:cond delay="0"/>
                                  </p:stCondLst>
                                  <p:endCondLst>
                                    <p:cond evt="begin" delay="0">
                                      <p:tn val="83"/>
                                    </p:cond>
                                  </p:endCondLst>
                                  <p:childTnLst>
                                    <p:set>
                                      <p:cBhvr>
                                        <p:cTn id="84" dur="1" fill="hold">
                                          <p:stCondLst>
                                            <p:cond delay="0"/>
                                          </p:stCondLst>
                                        </p:cTn>
                                        <p:tgtEl>
                                          <p:spTgt spid="51"/>
                                        </p:tgtEl>
                                        <p:attrNameLst>
                                          <p:attrName>style.visibility</p:attrName>
                                        </p:attrNameLst>
                                      </p:cBhvr>
                                      <p:to>
                                        <p:strVal val="visible"/>
                                      </p:to>
                                    </p:set>
                                    <p:anim calcmode="lin" valueType="num">
                                      <p:cBhvr>
                                        <p:cTn id="85" dur="400" fill="hold"/>
                                        <p:tgtEl>
                                          <p:spTgt spid="51"/>
                                        </p:tgtEl>
                                        <p:attrNameLst>
                                          <p:attrName>ppt_w</p:attrName>
                                        </p:attrNameLst>
                                      </p:cBhvr>
                                      <p:tavLst>
                                        <p:tav tm="0">
                                          <p:val>
                                            <p:fltVal val="0"/>
                                          </p:val>
                                        </p:tav>
                                        <p:tav tm="100000">
                                          <p:val>
                                            <p:strVal val="#ppt_w"/>
                                          </p:val>
                                        </p:tav>
                                      </p:tavLst>
                                    </p:anim>
                                    <p:anim calcmode="lin" valueType="num">
                                      <p:cBhvr>
                                        <p:cTn id="86" dur="400" fill="hold"/>
                                        <p:tgtEl>
                                          <p:spTgt spid="51"/>
                                        </p:tgtEl>
                                        <p:attrNameLst>
                                          <p:attrName>ppt_h</p:attrName>
                                        </p:attrNameLst>
                                      </p:cBhvr>
                                      <p:tavLst>
                                        <p:tav tm="0">
                                          <p:val>
                                            <p:fltVal val="0"/>
                                          </p:val>
                                        </p:tav>
                                        <p:tav tm="100000">
                                          <p:val>
                                            <p:strVal val="#ppt_h"/>
                                          </p:val>
                                        </p:tav>
                                      </p:tavLst>
                                    </p:anim>
                                    <p:animEffect transition="in" filter="fade">
                                      <p:cBhvr>
                                        <p:cTn id="87" dur="400"/>
                                        <p:tgtEl>
                                          <p:spTgt spid="51"/>
                                        </p:tgtEl>
                                      </p:cBhvr>
                                    </p:animEffect>
                                  </p:childTnLst>
                                </p:cTn>
                              </p:par>
                            </p:childTnLst>
                          </p:cTn>
                        </p:par>
                        <p:par>
                          <p:cTn id="88" fill="hold">
                            <p:stCondLst>
                              <p:cond delay="5600"/>
                            </p:stCondLst>
                            <p:childTnLst>
                              <p:par>
                                <p:cTn id="89" presetID="53" presetClass="entr" presetSubtype="16" fill="hold" grpId="0" nodeType="afterEffect" nodePh="1">
                                  <p:stCondLst>
                                    <p:cond delay="0"/>
                                  </p:stCondLst>
                                  <p:endCondLst>
                                    <p:cond evt="begin" delay="0">
                                      <p:tn val="89"/>
                                    </p:cond>
                                  </p:endCondLst>
                                  <p:childTnLst>
                                    <p:set>
                                      <p:cBhvr>
                                        <p:cTn id="90" dur="1" fill="hold">
                                          <p:stCondLst>
                                            <p:cond delay="0"/>
                                          </p:stCondLst>
                                        </p:cTn>
                                        <p:tgtEl>
                                          <p:spTgt spid="52"/>
                                        </p:tgtEl>
                                        <p:attrNameLst>
                                          <p:attrName>style.visibility</p:attrName>
                                        </p:attrNameLst>
                                      </p:cBhvr>
                                      <p:to>
                                        <p:strVal val="visible"/>
                                      </p:to>
                                    </p:set>
                                    <p:anim calcmode="lin" valueType="num">
                                      <p:cBhvr>
                                        <p:cTn id="91" dur="400" fill="hold"/>
                                        <p:tgtEl>
                                          <p:spTgt spid="52"/>
                                        </p:tgtEl>
                                        <p:attrNameLst>
                                          <p:attrName>ppt_w</p:attrName>
                                        </p:attrNameLst>
                                      </p:cBhvr>
                                      <p:tavLst>
                                        <p:tav tm="0">
                                          <p:val>
                                            <p:fltVal val="0"/>
                                          </p:val>
                                        </p:tav>
                                        <p:tav tm="100000">
                                          <p:val>
                                            <p:strVal val="#ppt_w"/>
                                          </p:val>
                                        </p:tav>
                                      </p:tavLst>
                                    </p:anim>
                                    <p:anim calcmode="lin" valueType="num">
                                      <p:cBhvr>
                                        <p:cTn id="92" dur="400" fill="hold"/>
                                        <p:tgtEl>
                                          <p:spTgt spid="52"/>
                                        </p:tgtEl>
                                        <p:attrNameLst>
                                          <p:attrName>ppt_h</p:attrName>
                                        </p:attrNameLst>
                                      </p:cBhvr>
                                      <p:tavLst>
                                        <p:tav tm="0">
                                          <p:val>
                                            <p:fltVal val="0"/>
                                          </p:val>
                                        </p:tav>
                                        <p:tav tm="100000">
                                          <p:val>
                                            <p:strVal val="#ppt_h"/>
                                          </p:val>
                                        </p:tav>
                                      </p:tavLst>
                                    </p:anim>
                                    <p:animEffect transition="in" filter="fade">
                                      <p:cBhvr>
                                        <p:cTn id="93" dur="400"/>
                                        <p:tgtEl>
                                          <p:spTgt spid="52"/>
                                        </p:tgtEl>
                                      </p:cBhvr>
                                    </p:animEffect>
                                  </p:childTnLst>
                                </p:cTn>
                              </p:par>
                            </p:childTnLst>
                          </p:cTn>
                        </p:par>
                        <p:par>
                          <p:cTn id="94" fill="hold">
                            <p:stCondLst>
                              <p:cond delay="60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53"/>
                                        </p:tgtEl>
                                        <p:attrNameLst>
                                          <p:attrName>style.visibility</p:attrName>
                                        </p:attrNameLst>
                                      </p:cBhvr>
                                      <p:to>
                                        <p:strVal val="visible"/>
                                      </p:to>
                                    </p:set>
                                    <p:anim calcmode="lin" valueType="num">
                                      <p:cBhvr>
                                        <p:cTn id="97" dur="400" fill="hold"/>
                                        <p:tgtEl>
                                          <p:spTgt spid="53"/>
                                        </p:tgtEl>
                                        <p:attrNameLst>
                                          <p:attrName>ppt_w</p:attrName>
                                        </p:attrNameLst>
                                      </p:cBhvr>
                                      <p:tavLst>
                                        <p:tav tm="0">
                                          <p:val>
                                            <p:fltVal val="0"/>
                                          </p:val>
                                        </p:tav>
                                        <p:tav tm="100000">
                                          <p:val>
                                            <p:strVal val="#ppt_w"/>
                                          </p:val>
                                        </p:tav>
                                      </p:tavLst>
                                    </p:anim>
                                    <p:anim calcmode="lin" valueType="num">
                                      <p:cBhvr>
                                        <p:cTn id="98" dur="400" fill="hold"/>
                                        <p:tgtEl>
                                          <p:spTgt spid="53"/>
                                        </p:tgtEl>
                                        <p:attrNameLst>
                                          <p:attrName>ppt_h</p:attrName>
                                        </p:attrNameLst>
                                      </p:cBhvr>
                                      <p:tavLst>
                                        <p:tav tm="0">
                                          <p:val>
                                            <p:fltVal val="0"/>
                                          </p:val>
                                        </p:tav>
                                        <p:tav tm="100000">
                                          <p:val>
                                            <p:strVal val="#ppt_h"/>
                                          </p:val>
                                        </p:tav>
                                      </p:tavLst>
                                    </p:anim>
                                    <p:animEffect transition="in" filter="fade">
                                      <p:cBhvr>
                                        <p:cTn id="99" dur="400"/>
                                        <p:tgtEl>
                                          <p:spTgt spid="53"/>
                                        </p:tgtEl>
                                      </p:cBhvr>
                                    </p:animEffect>
                                  </p:childTnLst>
                                </p:cTn>
                              </p:par>
                            </p:childTnLst>
                          </p:cTn>
                        </p:par>
                        <p:par>
                          <p:cTn id="100" fill="hold">
                            <p:stCondLst>
                              <p:cond delay="64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animEffect transition="in" filter="fade">
                                      <p:cBhvr>
                                        <p:cTn id="105" dur="400"/>
                                        <p:tgtEl>
                                          <p:spTgt spid="45"/>
                                        </p:tgtEl>
                                      </p:cBhvr>
                                    </p:animEffect>
                                  </p:childTnLst>
                                </p:cTn>
                              </p:par>
                            </p:childTnLst>
                          </p:cTn>
                        </p:par>
                        <p:par>
                          <p:cTn id="106" fill="hold">
                            <p:stCondLst>
                              <p:cond delay="6800"/>
                            </p:stCondLst>
                            <p:childTnLst>
                              <p:par>
                                <p:cTn id="107" presetID="53" presetClass="entr" presetSubtype="16" fill="hold" grpId="0" nodeType="afterEffect" nodePh="1">
                                  <p:stCondLst>
                                    <p:cond delay="0"/>
                                  </p:stCondLst>
                                  <p:endCondLst>
                                    <p:cond evt="begin" delay="0">
                                      <p:tn val="107"/>
                                    </p:cond>
                                  </p:endCondLst>
                                  <p:childTnLst>
                                    <p:set>
                                      <p:cBhvr>
                                        <p:cTn id="108" dur="1" fill="hold">
                                          <p:stCondLst>
                                            <p:cond delay="0"/>
                                          </p:stCondLst>
                                        </p:cTn>
                                        <p:tgtEl>
                                          <p:spTgt spid="46"/>
                                        </p:tgtEl>
                                        <p:attrNameLst>
                                          <p:attrName>style.visibility</p:attrName>
                                        </p:attrNameLst>
                                      </p:cBhvr>
                                      <p:to>
                                        <p:strVal val="visible"/>
                                      </p:to>
                                    </p:set>
                                    <p:anim calcmode="lin" valueType="num">
                                      <p:cBhvr>
                                        <p:cTn id="109" dur="400" fill="hold"/>
                                        <p:tgtEl>
                                          <p:spTgt spid="46"/>
                                        </p:tgtEl>
                                        <p:attrNameLst>
                                          <p:attrName>ppt_w</p:attrName>
                                        </p:attrNameLst>
                                      </p:cBhvr>
                                      <p:tavLst>
                                        <p:tav tm="0">
                                          <p:val>
                                            <p:fltVal val="0"/>
                                          </p:val>
                                        </p:tav>
                                        <p:tav tm="100000">
                                          <p:val>
                                            <p:strVal val="#ppt_w"/>
                                          </p:val>
                                        </p:tav>
                                      </p:tavLst>
                                    </p:anim>
                                    <p:anim calcmode="lin" valueType="num">
                                      <p:cBhvr>
                                        <p:cTn id="110" dur="400" fill="hold"/>
                                        <p:tgtEl>
                                          <p:spTgt spid="46"/>
                                        </p:tgtEl>
                                        <p:attrNameLst>
                                          <p:attrName>ppt_h</p:attrName>
                                        </p:attrNameLst>
                                      </p:cBhvr>
                                      <p:tavLst>
                                        <p:tav tm="0">
                                          <p:val>
                                            <p:fltVal val="0"/>
                                          </p:val>
                                        </p:tav>
                                        <p:tav tm="100000">
                                          <p:val>
                                            <p:strVal val="#ppt_h"/>
                                          </p:val>
                                        </p:tav>
                                      </p:tavLst>
                                    </p:anim>
                                    <p:animEffect transition="in" filter="fade">
                                      <p:cBhvr>
                                        <p:cTn id="111" dur="400"/>
                                        <p:tgtEl>
                                          <p:spTgt spid="46"/>
                                        </p:tgtEl>
                                      </p:cBhvr>
                                    </p:animEffect>
                                  </p:childTnLst>
                                </p:cTn>
                              </p:par>
                            </p:childTnLst>
                          </p:cTn>
                        </p:par>
                        <p:par>
                          <p:cTn id="112" fill="hold">
                            <p:stCondLst>
                              <p:cond delay="7200"/>
                            </p:stCondLst>
                            <p:childTnLst>
                              <p:par>
                                <p:cTn id="113" presetID="53" presetClass="entr" presetSubtype="16" fill="hold" grpId="0" nodeType="afterEffect" nodePh="1">
                                  <p:stCondLst>
                                    <p:cond delay="0"/>
                                  </p:stCondLst>
                                  <p:endCondLst>
                                    <p:cond evt="begin" delay="0">
                                      <p:tn val="113"/>
                                    </p:cond>
                                  </p:endCondLst>
                                  <p:childTnLst>
                                    <p:set>
                                      <p:cBhvr>
                                        <p:cTn id="114" dur="1" fill="hold">
                                          <p:stCondLst>
                                            <p:cond delay="0"/>
                                          </p:stCondLst>
                                        </p:cTn>
                                        <p:tgtEl>
                                          <p:spTgt spid="47"/>
                                        </p:tgtEl>
                                        <p:attrNameLst>
                                          <p:attrName>style.visibility</p:attrName>
                                        </p:attrNameLst>
                                      </p:cBhvr>
                                      <p:to>
                                        <p:strVal val="visible"/>
                                      </p:to>
                                    </p:set>
                                    <p:anim calcmode="lin" valueType="num">
                                      <p:cBhvr>
                                        <p:cTn id="115" dur="400" fill="hold"/>
                                        <p:tgtEl>
                                          <p:spTgt spid="47"/>
                                        </p:tgtEl>
                                        <p:attrNameLst>
                                          <p:attrName>ppt_w</p:attrName>
                                        </p:attrNameLst>
                                      </p:cBhvr>
                                      <p:tavLst>
                                        <p:tav tm="0">
                                          <p:val>
                                            <p:fltVal val="0"/>
                                          </p:val>
                                        </p:tav>
                                        <p:tav tm="100000">
                                          <p:val>
                                            <p:strVal val="#ppt_w"/>
                                          </p:val>
                                        </p:tav>
                                      </p:tavLst>
                                    </p:anim>
                                    <p:anim calcmode="lin" valueType="num">
                                      <p:cBhvr>
                                        <p:cTn id="116" dur="400" fill="hold"/>
                                        <p:tgtEl>
                                          <p:spTgt spid="47"/>
                                        </p:tgtEl>
                                        <p:attrNameLst>
                                          <p:attrName>ppt_h</p:attrName>
                                        </p:attrNameLst>
                                      </p:cBhvr>
                                      <p:tavLst>
                                        <p:tav tm="0">
                                          <p:val>
                                            <p:fltVal val="0"/>
                                          </p:val>
                                        </p:tav>
                                        <p:tav tm="100000">
                                          <p:val>
                                            <p:strVal val="#ppt_h"/>
                                          </p:val>
                                        </p:tav>
                                      </p:tavLst>
                                    </p:anim>
                                    <p:animEffect transition="in" filter="fade">
                                      <p:cBhvr>
                                        <p:cTn id="117" dur="400"/>
                                        <p:tgtEl>
                                          <p:spTgt spid="47"/>
                                        </p:tgtEl>
                                      </p:cBhvr>
                                    </p:animEffect>
                                  </p:childTnLst>
                                </p:cTn>
                              </p:par>
                            </p:childTnLst>
                          </p:cTn>
                        </p:par>
                        <p:par>
                          <p:cTn id="118" fill="hold">
                            <p:stCondLst>
                              <p:cond delay="7600"/>
                            </p:stCondLst>
                            <p:childTnLst>
                              <p:par>
                                <p:cTn id="119" presetID="53" presetClass="entr" presetSubtype="16" fill="hold" grpId="0" nodeType="afterEffect" nodePh="1">
                                  <p:stCondLst>
                                    <p:cond delay="0"/>
                                  </p:stCondLst>
                                  <p:endCondLst>
                                    <p:cond evt="begin" delay="0">
                                      <p:tn val="119"/>
                                    </p:cond>
                                  </p:endCondLst>
                                  <p:childTnLst>
                                    <p:set>
                                      <p:cBhvr>
                                        <p:cTn id="120" dur="1" fill="hold">
                                          <p:stCondLst>
                                            <p:cond delay="0"/>
                                          </p:stCondLst>
                                        </p:cTn>
                                        <p:tgtEl>
                                          <p:spTgt spid="57"/>
                                        </p:tgtEl>
                                        <p:attrNameLst>
                                          <p:attrName>style.visibility</p:attrName>
                                        </p:attrNameLst>
                                      </p:cBhvr>
                                      <p:to>
                                        <p:strVal val="visible"/>
                                      </p:to>
                                    </p:set>
                                    <p:anim calcmode="lin" valueType="num">
                                      <p:cBhvr>
                                        <p:cTn id="121" dur="400" fill="hold"/>
                                        <p:tgtEl>
                                          <p:spTgt spid="57"/>
                                        </p:tgtEl>
                                        <p:attrNameLst>
                                          <p:attrName>ppt_w</p:attrName>
                                        </p:attrNameLst>
                                      </p:cBhvr>
                                      <p:tavLst>
                                        <p:tav tm="0">
                                          <p:val>
                                            <p:fltVal val="0"/>
                                          </p:val>
                                        </p:tav>
                                        <p:tav tm="100000">
                                          <p:val>
                                            <p:strVal val="#ppt_w"/>
                                          </p:val>
                                        </p:tav>
                                      </p:tavLst>
                                    </p:anim>
                                    <p:anim calcmode="lin" valueType="num">
                                      <p:cBhvr>
                                        <p:cTn id="122" dur="400" fill="hold"/>
                                        <p:tgtEl>
                                          <p:spTgt spid="57"/>
                                        </p:tgtEl>
                                        <p:attrNameLst>
                                          <p:attrName>ppt_h</p:attrName>
                                        </p:attrNameLst>
                                      </p:cBhvr>
                                      <p:tavLst>
                                        <p:tav tm="0">
                                          <p:val>
                                            <p:fltVal val="0"/>
                                          </p:val>
                                        </p:tav>
                                        <p:tav tm="100000">
                                          <p:val>
                                            <p:strVal val="#ppt_h"/>
                                          </p:val>
                                        </p:tav>
                                      </p:tavLst>
                                    </p:anim>
                                    <p:animEffect transition="in" filter="fade">
                                      <p:cBhvr>
                                        <p:cTn id="123" dur="400"/>
                                        <p:tgtEl>
                                          <p:spTgt spid="57"/>
                                        </p:tgtEl>
                                      </p:cBhvr>
                                    </p:animEffect>
                                  </p:childTnLst>
                                </p:cTn>
                              </p:par>
                            </p:childTnLst>
                          </p:cTn>
                        </p:par>
                        <p:par>
                          <p:cTn id="124" fill="hold">
                            <p:stCondLst>
                              <p:cond delay="8000"/>
                            </p:stCondLst>
                            <p:childTnLst>
                              <p:par>
                                <p:cTn id="125" presetID="10" presetClass="entr" presetSubtype="0" fill="hold" grpId="0" nodeType="after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8500"/>
                            </p:stCondLst>
                            <p:childTnLst>
                              <p:par>
                                <p:cTn id="129" presetID="10" presetClass="entr" presetSubtype="0" fill="hold" grpId="0" nodeType="afterEffect">
                                  <p:stCondLst>
                                    <p:cond delay="0"/>
                                  </p:stCondLst>
                                  <p:childTnLst>
                                    <p:set>
                                      <p:cBhvr>
                                        <p:cTn id="130" dur="1" fill="hold">
                                          <p:stCondLst>
                                            <p:cond delay="0"/>
                                          </p:stCondLst>
                                        </p:cTn>
                                        <p:tgtEl>
                                          <p:spTgt spid="36">
                                            <p:txEl>
                                              <p:pRg st="0" end="0"/>
                                            </p:txEl>
                                          </p:spTgt>
                                        </p:tgtEl>
                                        <p:attrNameLst>
                                          <p:attrName>style.visibility</p:attrName>
                                        </p:attrNameLst>
                                      </p:cBhvr>
                                      <p:to>
                                        <p:strVal val="visible"/>
                                      </p:to>
                                    </p:set>
                                    <p:animEffect transition="in" filter="fade">
                                      <p:cBhvr>
                                        <p:cTn id="131"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7" grpId="0"/>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Four">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3" name="Picture Placeholder 2"/>
          <p:cNvSpPr>
            <a:spLocks noGrp="1"/>
          </p:cNvSpPr>
          <p:nvPr>
            <p:ph type="pic" sz="quarter" idx="15"/>
          </p:nvPr>
        </p:nvSpPr>
        <p:spPr>
          <a:xfrm>
            <a:off x="792163" y="1200150"/>
            <a:ext cx="2895598" cy="2895600"/>
          </a:xfrm>
        </p:spPr>
        <p:txBody>
          <a:bodyPr>
            <a:normAutofit/>
          </a:bodyPr>
          <a:lstStyle>
            <a:lvl1pPr>
              <a:defRPr sz="1200"/>
            </a:lvl1pPr>
          </a:lstStyle>
          <a:p>
            <a:endParaRPr lang="en-US"/>
          </a:p>
        </p:txBody>
      </p:sp>
      <p:sp>
        <p:nvSpPr>
          <p:cNvPr id="8"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0"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396413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3086100"/>
          </a:xfrm>
        </p:spPr>
        <p:txBody>
          <a:bodyPr>
            <a:normAutofit/>
          </a:bodyPr>
          <a:lstStyle>
            <a:lvl1pPr>
              <a:defRPr sz="1350"/>
            </a:lvl1pPr>
          </a:lstStyle>
          <a:p>
            <a:endParaRPr lang="en-US"/>
          </a:p>
        </p:txBody>
      </p:sp>
    </p:spTree>
    <p:extLst>
      <p:ext uri="{BB962C8B-B14F-4D97-AF65-F5344CB8AC3E}">
        <p14:creationId xmlns:p14="http://schemas.microsoft.com/office/powerpoint/2010/main" val="245180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400573" cy="5143500"/>
          </a:xfrm>
        </p:spPr>
        <p:txBody>
          <a:bodyPr>
            <a:normAutofit/>
          </a:bodyPr>
          <a:lstStyle>
            <a:lvl1pPr>
              <a:defRPr sz="1350"/>
            </a:lvl1pPr>
          </a:lstStyle>
          <a:p>
            <a:endParaRPr lang="en-US"/>
          </a:p>
        </p:txBody>
      </p:sp>
    </p:spTree>
    <p:extLst>
      <p:ext uri="{BB962C8B-B14F-4D97-AF65-F5344CB8AC3E}">
        <p14:creationId xmlns:p14="http://schemas.microsoft.com/office/powerpoint/2010/main" val="260666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68FB7-435A-4D2A-8C1F-C46D01B979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8C2D92-AEAC-4D03-B879-C1E5BB30F5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2F622-77F7-4DF9-AEE7-74678971B8DA}"/>
              </a:ext>
            </a:extLst>
          </p:cNvPr>
          <p:cNvSpPr>
            <a:spLocks noGrp="1"/>
          </p:cNvSpPr>
          <p:nvPr>
            <p:ph type="dt" sz="half" idx="10"/>
          </p:nvPr>
        </p:nvSpPr>
        <p:spPr/>
        <p:txBody>
          <a:bodyPr/>
          <a:lstStyle/>
          <a:p>
            <a:fld id="{C2897766-DB31-4D6E-84BD-29275CEBCA8A}" type="datetimeFigureOut">
              <a:rPr lang="en-US" smtClean="0"/>
              <a:t>4/15/2024</a:t>
            </a:fld>
            <a:endParaRPr lang="en-US"/>
          </a:p>
        </p:txBody>
      </p:sp>
      <p:sp>
        <p:nvSpPr>
          <p:cNvPr id="5" name="Footer Placeholder 4">
            <a:extLst>
              <a:ext uri="{FF2B5EF4-FFF2-40B4-BE49-F238E27FC236}">
                <a16:creationId xmlns:a16="http://schemas.microsoft.com/office/drawing/2014/main" id="{9267889D-5414-4984-B05C-B462A1B5C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4B141-2135-4866-A805-36938DCA304B}"/>
              </a:ext>
            </a:extLst>
          </p:cNvPr>
          <p:cNvSpPr>
            <a:spLocks noGrp="1"/>
          </p:cNvSpPr>
          <p:nvPr>
            <p:ph type="sldNum" sz="quarter" idx="12"/>
          </p:nvPr>
        </p:nvSpPr>
        <p:spPr/>
        <p:txBody>
          <a:bodyPr/>
          <a:lstStyle/>
          <a:p>
            <a:fld id="{8C908AE6-A0D3-40A1-AF57-DECF459B1461}" type="slidenum">
              <a:rPr lang="en-US" smtClean="0"/>
              <a:t>‹#›</a:t>
            </a:fld>
            <a:endParaRPr lang="en-US"/>
          </a:p>
        </p:txBody>
      </p:sp>
    </p:spTree>
    <p:extLst>
      <p:ext uri="{BB962C8B-B14F-4D97-AF65-F5344CB8AC3E}">
        <p14:creationId xmlns:p14="http://schemas.microsoft.com/office/powerpoint/2010/main" val="3839387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Rectangle 8"/>
          <p:cNvSpPr/>
          <p:nvPr userDrawn="1"/>
        </p:nvSpPr>
        <p:spPr>
          <a:xfrm>
            <a:off x="0" y="5070753"/>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397" tIns="45698" rIns="91397" bIns="45698" rtlCol="0" anchor="ctr"/>
          <a:lstStyle/>
          <a:p>
            <a:pPr algn="ctr"/>
            <a:endParaRPr lang="en-US" sz="675"/>
          </a:p>
        </p:txBody>
      </p:sp>
      <p:sp>
        <p:nvSpPr>
          <p:cNvPr id="11" name="Text Placeholder 10"/>
          <p:cNvSpPr>
            <a:spLocks noGrp="1"/>
          </p:cNvSpPr>
          <p:nvPr>
            <p:ph type="body" sz="quarter" idx="13"/>
          </p:nvPr>
        </p:nvSpPr>
        <p:spPr>
          <a:xfrm>
            <a:off x="229166" y="141115"/>
            <a:ext cx="5771399" cy="548307"/>
          </a:xfrm>
        </p:spPr>
        <p:txBody>
          <a:bodyPr>
            <a:noAutofit/>
          </a:bodyPr>
          <a:lstStyle>
            <a:lvl1pPr>
              <a:defRPr sz="2399" b="1">
                <a:solidFill>
                  <a:schemeClr val="bg2"/>
                </a:solidFill>
                <a:latin typeface="Myriad Pro" pitchFamily="34" charset="0"/>
                <a:cs typeface="Times New Roman" panose="02020603050405020304" pitchFamily="18" charset="0"/>
              </a:defRPr>
            </a:lvl1pPr>
            <a:lvl2pPr>
              <a:defRPr sz="2812">
                <a:solidFill>
                  <a:schemeClr val="accent2"/>
                </a:solidFill>
                <a:latin typeface="Lato Black"/>
                <a:cs typeface="Lato Black"/>
              </a:defRPr>
            </a:lvl2pPr>
            <a:lvl3pPr>
              <a:defRPr sz="2812">
                <a:solidFill>
                  <a:schemeClr val="accent2"/>
                </a:solidFill>
                <a:latin typeface="Lato Black"/>
                <a:cs typeface="Lato Black"/>
              </a:defRPr>
            </a:lvl3pPr>
            <a:lvl4pPr>
              <a:defRPr sz="2812">
                <a:solidFill>
                  <a:schemeClr val="accent2"/>
                </a:solidFill>
                <a:latin typeface="Lato Black"/>
                <a:cs typeface="Lato Black"/>
              </a:defRPr>
            </a:lvl4pPr>
            <a:lvl5pPr>
              <a:defRPr sz="2812">
                <a:solidFill>
                  <a:schemeClr val="accent2"/>
                </a:solidFill>
                <a:latin typeface="Lato Black"/>
                <a:cs typeface="Lato Black"/>
              </a:defRPr>
            </a:lvl5pPr>
          </a:lstStyle>
          <a:p>
            <a:pPr lvl="0"/>
            <a:r>
              <a:rPr lang="en-US"/>
              <a:t>Click to edit Master text styles</a:t>
            </a:r>
          </a:p>
        </p:txBody>
      </p:sp>
      <p:sp>
        <p:nvSpPr>
          <p:cNvPr id="19" name="Text Placeholder 18"/>
          <p:cNvSpPr>
            <a:spLocks noGrp="1"/>
          </p:cNvSpPr>
          <p:nvPr>
            <p:ph type="body" sz="quarter" idx="14"/>
          </p:nvPr>
        </p:nvSpPr>
        <p:spPr>
          <a:xfrm>
            <a:off x="229166" y="514352"/>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55A2E51E-79A3-45B1-B346-C7AA3B70AB81}"/>
              </a:ext>
            </a:extLst>
          </p:cNvPr>
          <p:cNvSpPr>
            <a:spLocks noGrp="1"/>
          </p:cNvSpPr>
          <p:nvPr>
            <p:ph sz="quarter" idx="15"/>
          </p:nvPr>
        </p:nvSpPr>
        <p:spPr>
          <a:xfrm>
            <a:off x="429165" y="1257301"/>
            <a:ext cx="8314244" cy="1384995"/>
          </a:xfrm>
        </p:spPr>
        <p:txBody>
          <a:bodyPr/>
          <a:lstStyle>
            <a:lvl1pPr>
              <a:defRPr>
                <a:solidFill>
                  <a:srgbClr val="2C4155"/>
                </a:solidFill>
              </a:defRPr>
            </a:lvl1pPr>
            <a:lvl2pPr>
              <a:defRPr>
                <a:solidFill>
                  <a:srgbClr val="2C4155"/>
                </a:solidFill>
              </a:defRPr>
            </a:lvl2pPr>
            <a:lvl3pPr>
              <a:defRPr>
                <a:solidFill>
                  <a:srgbClr val="2C4155"/>
                </a:solidFill>
              </a:defRPr>
            </a:lvl3pPr>
            <a:lvl4pPr>
              <a:defRPr>
                <a:solidFill>
                  <a:srgbClr val="2C4155"/>
                </a:solidFill>
              </a:defRPr>
            </a:lvl4pPr>
            <a:lvl5pPr>
              <a:defRPr>
                <a:solidFill>
                  <a:srgbClr val="2C415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1230733"/>
      </p:ext>
    </p:extLst>
  </p:cSld>
  <p:clrMapOvr>
    <a:masterClrMapping/>
  </p:clrMapOvr>
  <mc:AlternateContent xmlns:mc="http://schemas.openxmlformats.org/markup-compatibility/2006" xmlns:p14="http://schemas.microsoft.com/office/powerpoint/2010/main">
    <mc:Choice Requires="p14">
      <p:transition spd="slow" p14:dur="6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HHD_Cover_Option 1">
    <p:spTree>
      <p:nvGrpSpPr>
        <p:cNvPr id="1" name=""/>
        <p:cNvGrpSpPr/>
        <p:nvPr/>
      </p:nvGrpSpPr>
      <p:grpSpPr>
        <a:xfrm>
          <a:off x="0" y="0"/>
          <a:ext cx="0" cy="0"/>
          <a:chOff x="0" y="0"/>
          <a:chExt cx="0" cy="0"/>
        </a:xfrm>
      </p:grpSpPr>
      <p:sp>
        <p:nvSpPr>
          <p:cNvPr id="8" name="Rectangle 7"/>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Tree>
    <p:extLst>
      <p:ext uri="{BB962C8B-B14F-4D97-AF65-F5344CB8AC3E}">
        <p14:creationId xmlns:p14="http://schemas.microsoft.com/office/powerpoint/2010/main" val="257925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HD_Cover_Option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Tree>
    <p:extLst>
      <p:ext uri="{BB962C8B-B14F-4D97-AF65-F5344CB8AC3E}">
        <p14:creationId xmlns:p14="http://schemas.microsoft.com/office/powerpoint/2010/main" val="413650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3" y="279400"/>
            <a:ext cx="8729087" cy="4614329"/>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66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439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221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07870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08648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618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245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87473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11"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9"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182425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23" name="Picture Placeholder 22"/>
          <p:cNvSpPr>
            <a:spLocks noGrp="1"/>
          </p:cNvSpPr>
          <p:nvPr>
            <p:ph type="pic" sz="quarter" idx="15"/>
          </p:nvPr>
        </p:nvSpPr>
        <p:spPr>
          <a:xfrm>
            <a:off x="0" y="971550"/>
            <a:ext cx="4572000" cy="3346450"/>
          </a:xfrm>
        </p:spPr>
        <p:txBody>
          <a:bodyPr>
            <a:normAutofit/>
          </a:bodyPr>
          <a:lstStyle>
            <a:lvl1pPr>
              <a:defRPr sz="1200"/>
            </a:lvl1pPr>
          </a:lstStyle>
          <a:p>
            <a:endParaRPr lang="en-US"/>
          </a:p>
        </p:txBody>
      </p:sp>
      <p:sp>
        <p:nvSpPr>
          <p:cNvPr id="6"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7"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177736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Effect transition="in" filter="fade">
                                      <p:cBhvr>
                                        <p:cTn id="7" dur="700"/>
                                        <p:tgtEl>
                                          <p:spTgt spid="23"/>
                                        </p:tgtEl>
                                      </p:cBhvr>
                                    </p:animEffect>
                                    <p:anim calcmode="lin" valueType="num">
                                      <p:cBhvr>
                                        <p:cTn id="8" dur="700" fill="hold"/>
                                        <p:tgtEl>
                                          <p:spTgt spid="23"/>
                                        </p:tgtEl>
                                        <p:attrNameLst>
                                          <p:attrName>ppt_x</p:attrName>
                                        </p:attrNameLst>
                                      </p:cBhvr>
                                      <p:tavLst>
                                        <p:tav tm="0">
                                          <p:val>
                                            <p:strVal val="#ppt_x"/>
                                          </p:val>
                                        </p:tav>
                                        <p:tav tm="100000">
                                          <p:val>
                                            <p:strVal val="#ppt_x"/>
                                          </p:val>
                                        </p:tav>
                                      </p:tavLst>
                                    </p:anim>
                                    <p:anim calcmode="lin" valueType="num">
                                      <p:cBhvr>
                                        <p:cTn id="9" dur="7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7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par>
                          <p:cTn id="14" fill="hold">
                            <p:stCondLst>
                              <p:cond delay="12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23" name="Picture Placeholder 22"/>
          <p:cNvSpPr>
            <a:spLocks noGrp="1"/>
          </p:cNvSpPr>
          <p:nvPr>
            <p:ph type="pic" sz="quarter" idx="15"/>
          </p:nvPr>
        </p:nvSpPr>
        <p:spPr>
          <a:xfrm>
            <a:off x="832071" y="1352550"/>
            <a:ext cx="1600200" cy="1600200"/>
          </a:xfrm>
          <a:prstGeom prst="ellipse">
            <a:avLst/>
          </a:prstGeom>
        </p:spPr>
        <p:txBody>
          <a:bodyPr>
            <a:normAutofit/>
          </a:bodyPr>
          <a:lstStyle>
            <a:lvl1pPr>
              <a:defRPr sz="1200"/>
            </a:lvl1pPr>
          </a:lstStyle>
          <a:p>
            <a:endParaRPr lang="en-US"/>
          </a:p>
        </p:txBody>
      </p:sp>
      <p:sp>
        <p:nvSpPr>
          <p:cNvPr id="18" name="Picture Placeholder 22"/>
          <p:cNvSpPr>
            <a:spLocks noGrp="1"/>
          </p:cNvSpPr>
          <p:nvPr>
            <p:ph type="pic" sz="quarter" idx="16"/>
          </p:nvPr>
        </p:nvSpPr>
        <p:spPr>
          <a:xfrm>
            <a:off x="2743200" y="1352550"/>
            <a:ext cx="1600200" cy="1600200"/>
          </a:xfrm>
          <a:prstGeom prst="ellipse">
            <a:avLst/>
          </a:prstGeom>
        </p:spPr>
        <p:txBody>
          <a:bodyPr>
            <a:normAutofit/>
          </a:bodyPr>
          <a:lstStyle>
            <a:lvl1pPr>
              <a:defRPr sz="1200"/>
            </a:lvl1pPr>
          </a:lstStyle>
          <a:p>
            <a:endParaRPr lang="en-US"/>
          </a:p>
        </p:txBody>
      </p:sp>
      <p:sp>
        <p:nvSpPr>
          <p:cNvPr id="19" name="Picture Placeholder 22"/>
          <p:cNvSpPr>
            <a:spLocks noGrp="1"/>
          </p:cNvSpPr>
          <p:nvPr>
            <p:ph type="pic" sz="quarter" idx="17"/>
          </p:nvPr>
        </p:nvSpPr>
        <p:spPr>
          <a:xfrm>
            <a:off x="4572000" y="1352550"/>
            <a:ext cx="1600200" cy="1600200"/>
          </a:xfrm>
          <a:prstGeom prst="ellipse">
            <a:avLst/>
          </a:prstGeom>
        </p:spPr>
        <p:txBody>
          <a:bodyPr>
            <a:normAutofit/>
          </a:bodyPr>
          <a:lstStyle>
            <a:lvl1pPr>
              <a:defRPr sz="1200"/>
            </a:lvl1pPr>
          </a:lstStyle>
          <a:p>
            <a:endParaRPr lang="en-US"/>
          </a:p>
        </p:txBody>
      </p:sp>
      <p:sp>
        <p:nvSpPr>
          <p:cNvPr id="20" name="Picture Placeholder 22"/>
          <p:cNvSpPr>
            <a:spLocks noGrp="1"/>
          </p:cNvSpPr>
          <p:nvPr>
            <p:ph type="pic" sz="quarter" idx="18"/>
          </p:nvPr>
        </p:nvSpPr>
        <p:spPr>
          <a:xfrm>
            <a:off x="6400800" y="1352550"/>
            <a:ext cx="1600200" cy="1600200"/>
          </a:xfrm>
          <a:prstGeom prst="ellipse">
            <a:avLst/>
          </a:prstGeom>
        </p:spPr>
        <p:txBody>
          <a:bodyPr>
            <a:normAutofit/>
          </a:bodyPr>
          <a:lstStyle>
            <a:lvl1pPr>
              <a:defRPr sz="1200"/>
            </a:lvl1pPr>
          </a:lstStyle>
          <a:p>
            <a:endParaRPr lang="en-US"/>
          </a:p>
        </p:txBody>
      </p:sp>
      <p:sp>
        <p:nvSpPr>
          <p:cNvPr id="11"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2"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315076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31" presetClass="entr" presetSubtype="0" fill="hold" grpId="0" nodeType="afterEffect" nodePh="1">
                                  <p:stCondLst>
                                    <p:cond delay="0"/>
                                  </p:stCondLst>
                                  <p:endCondLst>
                                    <p:cond evt="begin" delay="0">
                                      <p:tn val="12"/>
                                    </p:cond>
                                  </p:end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childTnLst>
                          </p:cTn>
                        </p:par>
                        <p:par>
                          <p:cTn id="18" fill="hold">
                            <p:stCondLst>
                              <p:cond delay="2000"/>
                            </p:stCondLst>
                            <p:childTnLst>
                              <p:par>
                                <p:cTn id="19" presetID="31"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par>
                          <p:cTn id="25" fill="hold">
                            <p:stCondLst>
                              <p:cond delay="3000"/>
                            </p:stCondLst>
                            <p:childTnLst>
                              <p:par>
                                <p:cTn id="26" presetID="31" presetClass="entr" presetSubtype="0" fill="hold" grpId="0" nodeType="afterEffect" nodePh="1">
                                  <p:stCondLst>
                                    <p:cond delay="0"/>
                                  </p:stCondLst>
                                  <p:endCondLst>
                                    <p:cond evt="begin" delay="0">
                                      <p:tn val="26"/>
                                    </p:cond>
                                  </p:end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fltVal val="0"/>
                                          </p:val>
                                        </p:tav>
                                        <p:tav tm="100000">
                                          <p:val>
                                            <p:strVal val="#ppt_w"/>
                                          </p:val>
                                        </p:tav>
                                      </p:tavLst>
                                    </p:anim>
                                    <p:anim calcmode="lin" valueType="num">
                                      <p:cBhvr>
                                        <p:cTn id="29" dur="1000" fill="hold"/>
                                        <p:tgtEl>
                                          <p:spTgt spid="20"/>
                                        </p:tgtEl>
                                        <p:attrNameLst>
                                          <p:attrName>ppt_h</p:attrName>
                                        </p:attrNameLst>
                                      </p:cBhvr>
                                      <p:tavLst>
                                        <p:tav tm="0">
                                          <p:val>
                                            <p:fltVal val="0"/>
                                          </p:val>
                                        </p:tav>
                                        <p:tav tm="100000">
                                          <p:val>
                                            <p:strVal val="#ppt_h"/>
                                          </p:val>
                                        </p:tav>
                                      </p:tavLst>
                                    </p:anim>
                                    <p:anim calcmode="lin" valueType="num">
                                      <p:cBhvr>
                                        <p:cTn id="30" dur="1000" fill="hold"/>
                                        <p:tgtEl>
                                          <p:spTgt spid="20"/>
                                        </p:tgtEl>
                                        <p:attrNameLst>
                                          <p:attrName>style.rotation</p:attrName>
                                        </p:attrNameLst>
                                      </p:cBhvr>
                                      <p:tavLst>
                                        <p:tav tm="0">
                                          <p:val>
                                            <p:fltVal val="90"/>
                                          </p:val>
                                        </p:tav>
                                        <p:tav tm="100000">
                                          <p:val>
                                            <p:fltVal val="0"/>
                                          </p:val>
                                        </p:tav>
                                      </p:tavLst>
                                    </p:anim>
                                    <p:animEffect transition="in" filter="fade">
                                      <p:cBhvr>
                                        <p:cTn id="31" dur="1000"/>
                                        <p:tgtEl>
                                          <p:spTgt spid="20"/>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fade">
                                      <p:cBhvr>
                                        <p:cTn id="3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P spid="19" grpId="0"/>
      <p:bldP spid="2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dividual of the Team">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23" name="Picture Placeholder 22"/>
          <p:cNvSpPr>
            <a:spLocks noGrp="1"/>
          </p:cNvSpPr>
          <p:nvPr>
            <p:ph type="pic" sz="quarter" idx="15"/>
          </p:nvPr>
        </p:nvSpPr>
        <p:spPr>
          <a:xfrm>
            <a:off x="646269" y="1200150"/>
            <a:ext cx="2374458" cy="2374458"/>
          </a:xfrm>
          <a:prstGeom prst="ellipse">
            <a:avLst/>
          </a:prstGeom>
        </p:spPr>
        <p:txBody>
          <a:bodyPr>
            <a:normAutofit/>
          </a:bodyPr>
          <a:lstStyle>
            <a:lvl1pPr>
              <a:defRPr sz="1200"/>
            </a:lvl1pPr>
          </a:lstStyle>
          <a:p>
            <a:endParaRPr lang="en-US"/>
          </a:p>
        </p:txBody>
      </p:sp>
      <p:sp>
        <p:nvSpPr>
          <p:cNvPr id="8"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0"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389372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ortfolio One">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18" name="Picture Placeholder 13"/>
          <p:cNvSpPr>
            <a:spLocks noGrp="1"/>
          </p:cNvSpPr>
          <p:nvPr>
            <p:ph type="pic" sz="quarter" idx="10"/>
          </p:nvPr>
        </p:nvSpPr>
        <p:spPr>
          <a:xfrm>
            <a:off x="966223" y="1027120"/>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19" name="Picture Placeholder 13"/>
          <p:cNvSpPr>
            <a:spLocks noGrp="1"/>
          </p:cNvSpPr>
          <p:nvPr>
            <p:ph type="pic" sz="quarter" idx="11" hasCustomPrompt="1"/>
          </p:nvPr>
        </p:nvSpPr>
        <p:spPr>
          <a:xfrm>
            <a:off x="2757196" y="1027120"/>
            <a:ext cx="1738058" cy="1736470"/>
          </a:xfrm>
          <a:effectLst/>
        </p:spPr>
        <p:txBody>
          <a:bodyPr rtlCol="0">
            <a:normAutofit/>
          </a:bodyPr>
          <a:lstStyle>
            <a:lvl1pPr marL="0" indent="0">
              <a:buNone/>
              <a:defRPr sz="1650">
                <a:ln>
                  <a:noFill/>
                </a:ln>
                <a:solidFill>
                  <a:schemeClr val="bg1">
                    <a:lumMod val="85000"/>
                  </a:schemeClr>
                </a:solidFill>
              </a:defRPr>
            </a:lvl1pPr>
          </a:lstStyle>
          <a:p>
            <a:pPr lvl="0"/>
            <a:r>
              <a:rPr lang="en-US" sz="975" b="0" i="0">
                <a:solidFill>
                  <a:srgbClr val="000000"/>
                </a:solidFill>
                <a:latin typeface="Lucida Grande"/>
                <a:ea typeface="Lucida Grande"/>
                <a:cs typeface="Lucida Grande"/>
              </a:rPr>
              <a:t>1_Portfolio One</a:t>
            </a:r>
            <a:endParaRPr lang="en-US" noProof="0"/>
          </a:p>
        </p:txBody>
      </p:sp>
      <p:sp>
        <p:nvSpPr>
          <p:cNvPr id="20" name="Picture Placeholder 13"/>
          <p:cNvSpPr>
            <a:spLocks noGrp="1"/>
          </p:cNvSpPr>
          <p:nvPr>
            <p:ph type="pic" sz="quarter" idx="15"/>
          </p:nvPr>
        </p:nvSpPr>
        <p:spPr>
          <a:xfrm>
            <a:off x="4548169" y="1030996"/>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26" name="Picture Placeholder 13"/>
          <p:cNvSpPr>
            <a:spLocks noGrp="1"/>
          </p:cNvSpPr>
          <p:nvPr>
            <p:ph type="pic" sz="quarter" idx="16"/>
          </p:nvPr>
        </p:nvSpPr>
        <p:spPr>
          <a:xfrm>
            <a:off x="6339142" y="1034817"/>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27" name="Picture Placeholder 13"/>
          <p:cNvSpPr>
            <a:spLocks noGrp="1"/>
          </p:cNvSpPr>
          <p:nvPr>
            <p:ph type="pic" sz="quarter" idx="17"/>
          </p:nvPr>
        </p:nvSpPr>
        <p:spPr>
          <a:xfrm>
            <a:off x="966223" y="2834785"/>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28" name="Picture Placeholder 13"/>
          <p:cNvSpPr>
            <a:spLocks noGrp="1"/>
          </p:cNvSpPr>
          <p:nvPr>
            <p:ph type="pic" sz="quarter" idx="18"/>
          </p:nvPr>
        </p:nvSpPr>
        <p:spPr>
          <a:xfrm>
            <a:off x="2757196" y="2834785"/>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29" name="Picture Placeholder 13"/>
          <p:cNvSpPr>
            <a:spLocks noGrp="1"/>
          </p:cNvSpPr>
          <p:nvPr>
            <p:ph type="pic" sz="quarter" idx="19"/>
          </p:nvPr>
        </p:nvSpPr>
        <p:spPr>
          <a:xfrm>
            <a:off x="4548169" y="2827088"/>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30" name="Picture Placeholder 13"/>
          <p:cNvSpPr>
            <a:spLocks noGrp="1"/>
          </p:cNvSpPr>
          <p:nvPr>
            <p:ph type="pic" sz="quarter" idx="20"/>
          </p:nvPr>
        </p:nvSpPr>
        <p:spPr>
          <a:xfrm>
            <a:off x="6339142" y="2827088"/>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15"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6"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251329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27"/>
                                        </p:tgtEl>
                                        <p:attrNameLst>
                                          <p:attrName>style.visibility</p:attrName>
                                        </p:attrNameLst>
                                      </p:cBhvr>
                                      <p:to>
                                        <p:strVal val="visible"/>
                                      </p:to>
                                    </p:set>
                                    <p:anim calcmode="lin" valueType="num">
                                      <p:cBhvr>
                                        <p:cTn id="13" dur="400" fill="hold"/>
                                        <p:tgtEl>
                                          <p:spTgt spid="27"/>
                                        </p:tgtEl>
                                        <p:attrNameLst>
                                          <p:attrName>ppt_w</p:attrName>
                                        </p:attrNameLst>
                                      </p:cBhvr>
                                      <p:tavLst>
                                        <p:tav tm="0">
                                          <p:val>
                                            <p:fltVal val="0"/>
                                          </p:val>
                                        </p:tav>
                                        <p:tav tm="100000">
                                          <p:val>
                                            <p:strVal val="#ppt_w"/>
                                          </p:val>
                                        </p:tav>
                                      </p:tavLst>
                                    </p:anim>
                                    <p:anim calcmode="lin" valueType="num">
                                      <p:cBhvr>
                                        <p:cTn id="14" dur="400" fill="hold"/>
                                        <p:tgtEl>
                                          <p:spTgt spid="27"/>
                                        </p:tgtEl>
                                        <p:attrNameLst>
                                          <p:attrName>ppt_h</p:attrName>
                                        </p:attrNameLst>
                                      </p:cBhvr>
                                      <p:tavLst>
                                        <p:tav tm="0">
                                          <p:val>
                                            <p:fltVal val="0"/>
                                          </p:val>
                                        </p:tav>
                                        <p:tav tm="100000">
                                          <p:val>
                                            <p:strVal val="#ppt_h"/>
                                          </p:val>
                                        </p:tav>
                                      </p:tavLst>
                                    </p:anim>
                                    <p:animEffect transition="in" filter="fade">
                                      <p:cBhvr>
                                        <p:cTn id="15" dur="400"/>
                                        <p:tgtEl>
                                          <p:spTgt spid="27"/>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400" fill="hold"/>
                                        <p:tgtEl>
                                          <p:spTgt spid="19"/>
                                        </p:tgtEl>
                                        <p:attrNameLst>
                                          <p:attrName>ppt_w</p:attrName>
                                        </p:attrNameLst>
                                      </p:cBhvr>
                                      <p:tavLst>
                                        <p:tav tm="0">
                                          <p:val>
                                            <p:fltVal val="0"/>
                                          </p:val>
                                        </p:tav>
                                        <p:tav tm="100000">
                                          <p:val>
                                            <p:strVal val="#ppt_w"/>
                                          </p:val>
                                        </p:tav>
                                      </p:tavLst>
                                    </p:anim>
                                    <p:anim calcmode="lin" valueType="num">
                                      <p:cBhvr>
                                        <p:cTn id="20" dur="400" fill="hold"/>
                                        <p:tgtEl>
                                          <p:spTgt spid="19"/>
                                        </p:tgtEl>
                                        <p:attrNameLst>
                                          <p:attrName>ppt_h</p:attrName>
                                        </p:attrNameLst>
                                      </p:cBhvr>
                                      <p:tavLst>
                                        <p:tav tm="0">
                                          <p:val>
                                            <p:fltVal val="0"/>
                                          </p:val>
                                        </p:tav>
                                        <p:tav tm="100000">
                                          <p:val>
                                            <p:strVal val="#ppt_h"/>
                                          </p:val>
                                        </p:tav>
                                      </p:tavLst>
                                    </p:anim>
                                    <p:animEffect transition="in" filter="fade">
                                      <p:cBhvr>
                                        <p:cTn id="21" dur="400"/>
                                        <p:tgtEl>
                                          <p:spTgt spid="19"/>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28"/>
                                        </p:tgtEl>
                                        <p:attrNameLst>
                                          <p:attrName>style.visibility</p:attrName>
                                        </p:attrNameLst>
                                      </p:cBhvr>
                                      <p:to>
                                        <p:strVal val="visible"/>
                                      </p:to>
                                    </p:set>
                                    <p:anim calcmode="lin" valueType="num">
                                      <p:cBhvr>
                                        <p:cTn id="25" dur="400" fill="hold"/>
                                        <p:tgtEl>
                                          <p:spTgt spid="28"/>
                                        </p:tgtEl>
                                        <p:attrNameLst>
                                          <p:attrName>ppt_w</p:attrName>
                                        </p:attrNameLst>
                                      </p:cBhvr>
                                      <p:tavLst>
                                        <p:tav tm="0">
                                          <p:val>
                                            <p:fltVal val="0"/>
                                          </p:val>
                                        </p:tav>
                                        <p:tav tm="100000">
                                          <p:val>
                                            <p:strVal val="#ppt_w"/>
                                          </p:val>
                                        </p:tav>
                                      </p:tavLst>
                                    </p:anim>
                                    <p:anim calcmode="lin" valueType="num">
                                      <p:cBhvr>
                                        <p:cTn id="26" dur="400" fill="hold"/>
                                        <p:tgtEl>
                                          <p:spTgt spid="28"/>
                                        </p:tgtEl>
                                        <p:attrNameLst>
                                          <p:attrName>ppt_h</p:attrName>
                                        </p:attrNameLst>
                                      </p:cBhvr>
                                      <p:tavLst>
                                        <p:tav tm="0">
                                          <p:val>
                                            <p:fltVal val="0"/>
                                          </p:val>
                                        </p:tav>
                                        <p:tav tm="100000">
                                          <p:val>
                                            <p:strVal val="#ppt_h"/>
                                          </p:val>
                                        </p:tav>
                                      </p:tavLst>
                                    </p:anim>
                                    <p:animEffect transition="in" filter="fade">
                                      <p:cBhvr>
                                        <p:cTn id="27" dur="400"/>
                                        <p:tgtEl>
                                          <p:spTgt spid="2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20"/>
                                        </p:tgtEl>
                                        <p:attrNameLst>
                                          <p:attrName>style.visibility</p:attrName>
                                        </p:attrNameLst>
                                      </p:cBhvr>
                                      <p:to>
                                        <p:strVal val="visible"/>
                                      </p:to>
                                    </p:set>
                                    <p:anim calcmode="lin" valueType="num">
                                      <p:cBhvr>
                                        <p:cTn id="31" dur="400" fill="hold"/>
                                        <p:tgtEl>
                                          <p:spTgt spid="20"/>
                                        </p:tgtEl>
                                        <p:attrNameLst>
                                          <p:attrName>ppt_w</p:attrName>
                                        </p:attrNameLst>
                                      </p:cBhvr>
                                      <p:tavLst>
                                        <p:tav tm="0">
                                          <p:val>
                                            <p:fltVal val="0"/>
                                          </p:val>
                                        </p:tav>
                                        <p:tav tm="100000">
                                          <p:val>
                                            <p:strVal val="#ppt_w"/>
                                          </p:val>
                                        </p:tav>
                                      </p:tavLst>
                                    </p:anim>
                                    <p:anim calcmode="lin" valueType="num">
                                      <p:cBhvr>
                                        <p:cTn id="32" dur="400" fill="hold"/>
                                        <p:tgtEl>
                                          <p:spTgt spid="20"/>
                                        </p:tgtEl>
                                        <p:attrNameLst>
                                          <p:attrName>ppt_h</p:attrName>
                                        </p:attrNameLst>
                                      </p:cBhvr>
                                      <p:tavLst>
                                        <p:tav tm="0">
                                          <p:val>
                                            <p:fltVal val="0"/>
                                          </p:val>
                                        </p:tav>
                                        <p:tav tm="100000">
                                          <p:val>
                                            <p:strVal val="#ppt_h"/>
                                          </p:val>
                                        </p:tav>
                                      </p:tavLst>
                                    </p:anim>
                                    <p:animEffect transition="in" filter="fade">
                                      <p:cBhvr>
                                        <p:cTn id="33" dur="400"/>
                                        <p:tgtEl>
                                          <p:spTgt spid="20"/>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29"/>
                                        </p:tgtEl>
                                        <p:attrNameLst>
                                          <p:attrName>style.visibility</p:attrName>
                                        </p:attrNameLst>
                                      </p:cBhvr>
                                      <p:to>
                                        <p:strVal val="visible"/>
                                      </p:to>
                                    </p:set>
                                    <p:anim calcmode="lin" valueType="num">
                                      <p:cBhvr>
                                        <p:cTn id="37" dur="400" fill="hold"/>
                                        <p:tgtEl>
                                          <p:spTgt spid="29"/>
                                        </p:tgtEl>
                                        <p:attrNameLst>
                                          <p:attrName>ppt_w</p:attrName>
                                        </p:attrNameLst>
                                      </p:cBhvr>
                                      <p:tavLst>
                                        <p:tav tm="0">
                                          <p:val>
                                            <p:fltVal val="0"/>
                                          </p:val>
                                        </p:tav>
                                        <p:tav tm="100000">
                                          <p:val>
                                            <p:strVal val="#ppt_w"/>
                                          </p:val>
                                        </p:tav>
                                      </p:tavLst>
                                    </p:anim>
                                    <p:anim calcmode="lin" valueType="num">
                                      <p:cBhvr>
                                        <p:cTn id="38" dur="400" fill="hold"/>
                                        <p:tgtEl>
                                          <p:spTgt spid="29"/>
                                        </p:tgtEl>
                                        <p:attrNameLst>
                                          <p:attrName>ppt_h</p:attrName>
                                        </p:attrNameLst>
                                      </p:cBhvr>
                                      <p:tavLst>
                                        <p:tav tm="0">
                                          <p:val>
                                            <p:fltVal val="0"/>
                                          </p:val>
                                        </p:tav>
                                        <p:tav tm="100000">
                                          <p:val>
                                            <p:strVal val="#ppt_h"/>
                                          </p:val>
                                        </p:tav>
                                      </p:tavLst>
                                    </p:anim>
                                    <p:animEffect transition="in" filter="fade">
                                      <p:cBhvr>
                                        <p:cTn id="39" dur="400"/>
                                        <p:tgtEl>
                                          <p:spTgt spid="29"/>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26"/>
                                        </p:tgtEl>
                                        <p:attrNameLst>
                                          <p:attrName>style.visibility</p:attrName>
                                        </p:attrNameLst>
                                      </p:cBhvr>
                                      <p:to>
                                        <p:strVal val="visible"/>
                                      </p:to>
                                    </p:set>
                                    <p:anim calcmode="lin" valueType="num">
                                      <p:cBhvr>
                                        <p:cTn id="43" dur="400" fill="hold"/>
                                        <p:tgtEl>
                                          <p:spTgt spid="26"/>
                                        </p:tgtEl>
                                        <p:attrNameLst>
                                          <p:attrName>ppt_w</p:attrName>
                                        </p:attrNameLst>
                                      </p:cBhvr>
                                      <p:tavLst>
                                        <p:tav tm="0">
                                          <p:val>
                                            <p:fltVal val="0"/>
                                          </p:val>
                                        </p:tav>
                                        <p:tav tm="100000">
                                          <p:val>
                                            <p:strVal val="#ppt_w"/>
                                          </p:val>
                                        </p:tav>
                                      </p:tavLst>
                                    </p:anim>
                                    <p:anim calcmode="lin" valueType="num">
                                      <p:cBhvr>
                                        <p:cTn id="44" dur="400" fill="hold"/>
                                        <p:tgtEl>
                                          <p:spTgt spid="26"/>
                                        </p:tgtEl>
                                        <p:attrNameLst>
                                          <p:attrName>ppt_h</p:attrName>
                                        </p:attrNameLst>
                                      </p:cBhvr>
                                      <p:tavLst>
                                        <p:tav tm="0">
                                          <p:val>
                                            <p:fltVal val="0"/>
                                          </p:val>
                                        </p:tav>
                                        <p:tav tm="100000">
                                          <p:val>
                                            <p:strVal val="#ppt_h"/>
                                          </p:val>
                                        </p:tav>
                                      </p:tavLst>
                                    </p:anim>
                                    <p:animEffect transition="in" filter="fade">
                                      <p:cBhvr>
                                        <p:cTn id="45" dur="400"/>
                                        <p:tgtEl>
                                          <p:spTgt spid="26"/>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30"/>
                                        </p:tgtEl>
                                        <p:attrNameLst>
                                          <p:attrName>style.visibility</p:attrName>
                                        </p:attrNameLst>
                                      </p:cBhvr>
                                      <p:to>
                                        <p:strVal val="visible"/>
                                      </p:to>
                                    </p:set>
                                    <p:anim calcmode="lin" valueType="num">
                                      <p:cBhvr>
                                        <p:cTn id="49" dur="400" fill="hold"/>
                                        <p:tgtEl>
                                          <p:spTgt spid="30"/>
                                        </p:tgtEl>
                                        <p:attrNameLst>
                                          <p:attrName>ppt_w</p:attrName>
                                        </p:attrNameLst>
                                      </p:cBhvr>
                                      <p:tavLst>
                                        <p:tav tm="0">
                                          <p:val>
                                            <p:fltVal val="0"/>
                                          </p:val>
                                        </p:tav>
                                        <p:tav tm="100000">
                                          <p:val>
                                            <p:strVal val="#ppt_w"/>
                                          </p:val>
                                        </p:tav>
                                      </p:tavLst>
                                    </p:anim>
                                    <p:anim calcmode="lin" valueType="num">
                                      <p:cBhvr>
                                        <p:cTn id="50" dur="400" fill="hold"/>
                                        <p:tgtEl>
                                          <p:spTgt spid="30"/>
                                        </p:tgtEl>
                                        <p:attrNameLst>
                                          <p:attrName>ppt_h</p:attrName>
                                        </p:attrNameLst>
                                      </p:cBhvr>
                                      <p:tavLst>
                                        <p:tav tm="0">
                                          <p:val>
                                            <p:fltVal val="0"/>
                                          </p:val>
                                        </p:tav>
                                        <p:tav tm="100000">
                                          <p:val>
                                            <p:strVal val="#ppt_h"/>
                                          </p:val>
                                        </p:tav>
                                      </p:tavLst>
                                    </p:anim>
                                    <p:animEffect transition="in" filter="fade">
                                      <p:cBhvr>
                                        <p:cTn id="51" dur="400"/>
                                        <p:tgtEl>
                                          <p:spTgt spid="30"/>
                                        </p:tgtEl>
                                      </p:cBhvr>
                                    </p:animEffect>
                                  </p:childTnLst>
                                </p:cTn>
                              </p:par>
                            </p:childTnLst>
                          </p:cTn>
                        </p:par>
                        <p:par>
                          <p:cTn id="52" fill="hold">
                            <p:stCondLst>
                              <p:cond delay="3200"/>
                            </p:stCondLst>
                            <p:childTnLst>
                              <p:par>
                                <p:cTn id="53" presetID="10" presetClass="entr" presetSubtype="0" fill="hold" grpId="0" nodeType="after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Effect transition="in" filter="fade">
                                      <p:cBhvr>
                                        <p:cTn id="55" dur="500"/>
                                        <p:tgtEl>
                                          <p:spTgt spid="15">
                                            <p:txEl>
                                              <p:pRg st="0" end="0"/>
                                            </p:txEl>
                                          </p:spTgt>
                                        </p:tgtEl>
                                      </p:cBhvr>
                                    </p:animEffect>
                                  </p:childTnLst>
                                </p:cTn>
                              </p:par>
                            </p:childTnLst>
                          </p:cTn>
                        </p:par>
                        <p:par>
                          <p:cTn id="56" fill="hold">
                            <p:stCondLst>
                              <p:cond delay="3700"/>
                            </p:stCondLst>
                            <p:childTnLst>
                              <p:par>
                                <p:cTn id="57" presetID="10" presetClass="entr" presetSubtype="0" fill="hold" grpId="0" nodeType="after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animEffect transition="in" filter="fade">
                                      <p:cBhvr>
                                        <p:cTn id="5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6" grpId="0"/>
      <p:bldP spid="27" grpId="0"/>
      <p:bldP spid="28" grpId="0"/>
      <p:bldP spid="29" grpId="0"/>
      <p:bldP spid="30"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ortfolio Two">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18" name="Picture Placeholder 13"/>
          <p:cNvSpPr>
            <a:spLocks noGrp="1"/>
          </p:cNvSpPr>
          <p:nvPr>
            <p:ph type="pic" sz="quarter" idx="10"/>
          </p:nvPr>
        </p:nvSpPr>
        <p:spPr>
          <a:xfrm>
            <a:off x="-5110"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7" name="Picture Placeholder 13"/>
          <p:cNvSpPr>
            <a:spLocks noGrp="1"/>
          </p:cNvSpPr>
          <p:nvPr>
            <p:ph type="pic" sz="quarter" idx="15"/>
          </p:nvPr>
        </p:nvSpPr>
        <p:spPr>
          <a:xfrm>
            <a:off x="869866"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8" name="Picture Placeholder 13"/>
          <p:cNvSpPr>
            <a:spLocks noGrp="1"/>
          </p:cNvSpPr>
          <p:nvPr>
            <p:ph type="pic" sz="quarter" idx="16"/>
          </p:nvPr>
        </p:nvSpPr>
        <p:spPr>
          <a:xfrm>
            <a:off x="1741576"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9" name="Picture Placeholder 13"/>
          <p:cNvSpPr>
            <a:spLocks noGrp="1"/>
          </p:cNvSpPr>
          <p:nvPr>
            <p:ph type="pic" sz="quarter" idx="17"/>
          </p:nvPr>
        </p:nvSpPr>
        <p:spPr>
          <a:xfrm>
            <a:off x="-5110"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0" name="Picture Placeholder 13"/>
          <p:cNvSpPr>
            <a:spLocks noGrp="1"/>
          </p:cNvSpPr>
          <p:nvPr>
            <p:ph type="pic" sz="quarter" idx="18"/>
          </p:nvPr>
        </p:nvSpPr>
        <p:spPr>
          <a:xfrm>
            <a:off x="869866"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1" name="Picture Placeholder 13"/>
          <p:cNvSpPr>
            <a:spLocks noGrp="1"/>
          </p:cNvSpPr>
          <p:nvPr>
            <p:ph type="pic" sz="quarter" idx="19"/>
          </p:nvPr>
        </p:nvSpPr>
        <p:spPr>
          <a:xfrm>
            <a:off x="1741576"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2" name="Picture Placeholder 13"/>
          <p:cNvSpPr>
            <a:spLocks noGrp="1"/>
          </p:cNvSpPr>
          <p:nvPr>
            <p:ph type="pic" sz="quarter" idx="20"/>
          </p:nvPr>
        </p:nvSpPr>
        <p:spPr>
          <a:xfrm>
            <a:off x="866600" y="288999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3" name="Picture Placeholder 13"/>
          <p:cNvSpPr>
            <a:spLocks noGrp="1"/>
          </p:cNvSpPr>
          <p:nvPr>
            <p:ph type="pic" sz="quarter" idx="21"/>
          </p:nvPr>
        </p:nvSpPr>
        <p:spPr>
          <a:xfrm>
            <a:off x="1741576" y="288999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4" name="Picture Placeholder 13"/>
          <p:cNvSpPr>
            <a:spLocks noGrp="1"/>
          </p:cNvSpPr>
          <p:nvPr>
            <p:ph type="pic" sz="quarter" idx="22"/>
          </p:nvPr>
        </p:nvSpPr>
        <p:spPr>
          <a:xfrm>
            <a:off x="2613286" y="288999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5" name="Picture Placeholder 13"/>
          <p:cNvSpPr>
            <a:spLocks noGrp="1"/>
          </p:cNvSpPr>
          <p:nvPr>
            <p:ph type="pic" sz="quarter" idx="23"/>
          </p:nvPr>
        </p:nvSpPr>
        <p:spPr>
          <a:xfrm>
            <a:off x="866600" y="376091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6" name="Picture Placeholder 13"/>
          <p:cNvSpPr>
            <a:spLocks noGrp="1"/>
          </p:cNvSpPr>
          <p:nvPr>
            <p:ph type="pic" sz="quarter" idx="24"/>
          </p:nvPr>
        </p:nvSpPr>
        <p:spPr>
          <a:xfrm>
            <a:off x="1741576" y="376091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7" name="Picture Placeholder 13"/>
          <p:cNvSpPr>
            <a:spLocks noGrp="1"/>
          </p:cNvSpPr>
          <p:nvPr>
            <p:ph type="pic" sz="quarter" idx="25"/>
          </p:nvPr>
        </p:nvSpPr>
        <p:spPr>
          <a:xfrm>
            <a:off x="2613286" y="376091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8" name="Picture Placeholder 13"/>
          <p:cNvSpPr>
            <a:spLocks noGrp="1"/>
          </p:cNvSpPr>
          <p:nvPr>
            <p:ph type="pic" sz="quarter" idx="26"/>
          </p:nvPr>
        </p:nvSpPr>
        <p:spPr>
          <a:xfrm>
            <a:off x="2612076"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9" name="Picture Placeholder 13"/>
          <p:cNvSpPr>
            <a:spLocks noGrp="1"/>
          </p:cNvSpPr>
          <p:nvPr>
            <p:ph type="pic" sz="quarter" idx="27"/>
          </p:nvPr>
        </p:nvSpPr>
        <p:spPr>
          <a:xfrm>
            <a:off x="3487052"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0" name="Picture Placeholder 13"/>
          <p:cNvSpPr>
            <a:spLocks noGrp="1"/>
          </p:cNvSpPr>
          <p:nvPr>
            <p:ph type="pic" sz="quarter" idx="28"/>
          </p:nvPr>
        </p:nvSpPr>
        <p:spPr>
          <a:xfrm>
            <a:off x="-5110" y="290904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1" name="Picture Placeholder 13"/>
          <p:cNvSpPr>
            <a:spLocks noGrp="1"/>
          </p:cNvSpPr>
          <p:nvPr>
            <p:ph type="pic" sz="quarter" idx="29"/>
          </p:nvPr>
        </p:nvSpPr>
        <p:spPr>
          <a:xfrm>
            <a:off x="2612076"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2" name="Picture Placeholder 13"/>
          <p:cNvSpPr>
            <a:spLocks noGrp="1"/>
          </p:cNvSpPr>
          <p:nvPr>
            <p:ph type="pic" sz="quarter" idx="30"/>
          </p:nvPr>
        </p:nvSpPr>
        <p:spPr>
          <a:xfrm>
            <a:off x="3487052"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3" name="Picture Placeholder 13"/>
          <p:cNvSpPr>
            <a:spLocks noGrp="1"/>
          </p:cNvSpPr>
          <p:nvPr>
            <p:ph type="pic" sz="quarter" idx="31"/>
          </p:nvPr>
        </p:nvSpPr>
        <p:spPr>
          <a:xfrm>
            <a:off x="-5110" y="377996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4" name="Picture Placeholder 13"/>
          <p:cNvSpPr>
            <a:spLocks noGrp="1"/>
          </p:cNvSpPr>
          <p:nvPr>
            <p:ph type="pic" sz="quarter" idx="32"/>
          </p:nvPr>
        </p:nvSpPr>
        <p:spPr>
          <a:xfrm>
            <a:off x="3483786" y="288999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7" name="Picture Placeholder 13"/>
          <p:cNvSpPr>
            <a:spLocks noGrp="1"/>
          </p:cNvSpPr>
          <p:nvPr>
            <p:ph type="pic" sz="quarter" idx="35"/>
          </p:nvPr>
        </p:nvSpPr>
        <p:spPr>
          <a:xfrm>
            <a:off x="3483786" y="376091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27"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28"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402674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37"/>
                                        </p:tgtEl>
                                        <p:attrNameLst>
                                          <p:attrName>style.visibility</p:attrName>
                                        </p:attrNameLst>
                                      </p:cBhvr>
                                      <p:to>
                                        <p:strVal val="visible"/>
                                      </p:to>
                                    </p:set>
                                    <p:anim calcmode="lin" valueType="num">
                                      <p:cBhvr>
                                        <p:cTn id="13" dur="400" fill="hold"/>
                                        <p:tgtEl>
                                          <p:spTgt spid="37"/>
                                        </p:tgtEl>
                                        <p:attrNameLst>
                                          <p:attrName>ppt_w</p:attrName>
                                        </p:attrNameLst>
                                      </p:cBhvr>
                                      <p:tavLst>
                                        <p:tav tm="0">
                                          <p:val>
                                            <p:fltVal val="0"/>
                                          </p:val>
                                        </p:tav>
                                        <p:tav tm="100000">
                                          <p:val>
                                            <p:strVal val="#ppt_w"/>
                                          </p:val>
                                        </p:tav>
                                      </p:tavLst>
                                    </p:anim>
                                    <p:anim calcmode="lin" valueType="num">
                                      <p:cBhvr>
                                        <p:cTn id="14" dur="400" fill="hold"/>
                                        <p:tgtEl>
                                          <p:spTgt spid="37"/>
                                        </p:tgtEl>
                                        <p:attrNameLst>
                                          <p:attrName>ppt_h</p:attrName>
                                        </p:attrNameLst>
                                      </p:cBhvr>
                                      <p:tavLst>
                                        <p:tav tm="0">
                                          <p:val>
                                            <p:fltVal val="0"/>
                                          </p:val>
                                        </p:tav>
                                        <p:tav tm="100000">
                                          <p:val>
                                            <p:strVal val="#ppt_h"/>
                                          </p:val>
                                        </p:tav>
                                      </p:tavLst>
                                    </p:anim>
                                    <p:animEffect transition="in" filter="fade">
                                      <p:cBhvr>
                                        <p:cTn id="15" dur="400"/>
                                        <p:tgtEl>
                                          <p:spTgt spid="3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38"/>
                                        </p:tgtEl>
                                        <p:attrNameLst>
                                          <p:attrName>style.visibility</p:attrName>
                                        </p:attrNameLst>
                                      </p:cBhvr>
                                      <p:to>
                                        <p:strVal val="visible"/>
                                      </p:to>
                                    </p:set>
                                    <p:anim calcmode="lin" valueType="num">
                                      <p:cBhvr>
                                        <p:cTn id="19" dur="400" fill="hold"/>
                                        <p:tgtEl>
                                          <p:spTgt spid="38"/>
                                        </p:tgtEl>
                                        <p:attrNameLst>
                                          <p:attrName>ppt_w</p:attrName>
                                        </p:attrNameLst>
                                      </p:cBhvr>
                                      <p:tavLst>
                                        <p:tav tm="0">
                                          <p:val>
                                            <p:fltVal val="0"/>
                                          </p:val>
                                        </p:tav>
                                        <p:tav tm="100000">
                                          <p:val>
                                            <p:strVal val="#ppt_w"/>
                                          </p:val>
                                        </p:tav>
                                      </p:tavLst>
                                    </p:anim>
                                    <p:anim calcmode="lin" valueType="num">
                                      <p:cBhvr>
                                        <p:cTn id="20" dur="400" fill="hold"/>
                                        <p:tgtEl>
                                          <p:spTgt spid="38"/>
                                        </p:tgtEl>
                                        <p:attrNameLst>
                                          <p:attrName>ppt_h</p:attrName>
                                        </p:attrNameLst>
                                      </p:cBhvr>
                                      <p:tavLst>
                                        <p:tav tm="0">
                                          <p:val>
                                            <p:fltVal val="0"/>
                                          </p:val>
                                        </p:tav>
                                        <p:tav tm="100000">
                                          <p:val>
                                            <p:strVal val="#ppt_h"/>
                                          </p:val>
                                        </p:tav>
                                      </p:tavLst>
                                    </p:anim>
                                    <p:animEffect transition="in" filter="fade">
                                      <p:cBhvr>
                                        <p:cTn id="21" dur="400"/>
                                        <p:tgtEl>
                                          <p:spTgt spid="3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8"/>
                                        </p:tgtEl>
                                        <p:attrNameLst>
                                          <p:attrName>style.visibility</p:attrName>
                                        </p:attrNameLst>
                                      </p:cBhvr>
                                      <p:to>
                                        <p:strVal val="visible"/>
                                      </p:to>
                                    </p:set>
                                    <p:anim calcmode="lin" valueType="num">
                                      <p:cBhvr>
                                        <p:cTn id="25" dur="400" fill="hold"/>
                                        <p:tgtEl>
                                          <p:spTgt spid="48"/>
                                        </p:tgtEl>
                                        <p:attrNameLst>
                                          <p:attrName>ppt_w</p:attrName>
                                        </p:attrNameLst>
                                      </p:cBhvr>
                                      <p:tavLst>
                                        <p:tav tm="0">
                                          <p:val>
                                            <p:fltVal val="0"/>
                                          </p:val>
                                        </p:tav>
                                        <p:tav tm="100000">
                                          <p:val>
                                            <p:strVal val="#ppt_w"/>
                                          </p:val>
                                        </p:tav>
                                      </p:tavLst>
                                    </p:anim>
                                    <p:anim calcmode="lin" valueType="num">
                                      <p:cBhvr>
                                        <p:cTn id="26" dur="400" fill="hold"/>
                                        <p:tgtEl>
                                          <p:spTgt spid="48"/>
                                        </p:tgtEl>
                                        <p:attrNameLst>
                                          <p:attrName>ppt_h</p:attrName>
                                        </p:attrNameLst>
                                      </p:cBhvr>
                                      <p:tavLst>
                                        <p:tav tm="0">
                                          <p:val>
                                            <p:fltVal val="0"/>
                                          </p:val>
                                        </p:tav>
                                        <p:tav tm="100000">
                                          <p:val>
                                            <p:strVal val="#ppt_h"/>
                                          </p:val>
                                        </p:tav>
                                      </p:tavLst>
                                    </p:anim>
                                    <p:animEffect transition="in" filter="fade">
                                      <p:cBhvr>
                                        <p:cTn id="27" dur="400"/>
                                        <p:tgtEl>
                                          <p:spTgt spid="4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49"/>
                                        </p:tgtEl>
                                        <p:attrNameLst>
                                          <p:attrName>style.visibility</p:attrName>
                                        </p:attrNameLst>
                                      </p:cBhvr>
                                      <p:to>
                                        <p:strVal val="visible"/>
                                      </p:to>
                                    </p:set>
                                    <p:anim calcmode="lin" valueType="num">
                                      <p:cBhvr>
                                        <p:cTn id="31" dur="400" fill="hold"/>
                                        <p:tgtEl>
                                          <p:spTgt spid="49"/>
                                        </p:tgtEl>
                                        <p:attrNameLst>
                                          <p:attrName>ppt_w</p:attrName>
                                        </p:attrNameLst>
                                      </p:cBhvr>
                                      <p:tavLst>
                                        <p:tav tm="0">
                                          <p:val>
                                            <p:fltVal val="0"/>
                                          </p:val>
                                        </p:tav>
                                        <p:tav tm="100000">
                                          <p:val>
                                            <p:strVal val="#ppt_w"/>
                                          </p:val>
                                        </p:tav>
                                      </p:tavLst>
                                    </p:anim>
                                    <p:anim calcmode="lin" valueType="num">
                                      <p:cBhvr>
                                        <p:cTn id="32" dur="400" fill="hold"/>
                                        <p:tgtEl>
                                          <p:spTgt spid="49"/>
                                        </p:tgtEl>
                                        <p:attrNameLst>
                                          <p:attrName>ppt_h</p:attrName>
                                        </p:attrNameLst>
                                      </p:cBhvr>
                                      <p:tavLst>
                                        <p:tav tm="0">
                                          <p:val>
                                            <p:fltVal val="0"/>
                                          </p:val>
                                        </p:tav>
                                        <p:tav tm="100000">
                                          <p:val>
                                            <p:strVal val="#ppt_h"/>
                                          </p:val>
                                        </p:tav>
                                      </p:tavLst>
                                    </p:anim>
                                    <p:animEffect transition="in" filter="fade">
                                      <p:cBhvr>
                                        <p:cTn id="33" dur="400"/>
                                        <p:tgtEl>
                                          <p:spTgt spid="4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39"/>
                                        </p:tgtEl>
                                        <p:attrNameLst>
                                          <p:attrName>style.visibility</p:attrName>
                                        </p:attrNameLst>
                                      </p:cBhvr>
                                      <p:to>
                                        <p:strVal val="visible"/>
                                      </p:to>
                                    </p:set>
                                    <p:anim calcmode="lin" valueType="num">
                                      <p:cBhvr>
                                        <p:cTn id="37" dur="400" fill="hold"/>
                                        <p:tgtEl>
                                          <p:spTgt spid="39"/>
                                        </p:tgtEl>
                                        <p:attrNameLst>
                                          <p:attrName>ppt_w</p:attrName>
                                        </p:attrNameLst>
                                      </p:cBhvr>
                                      <p:tavLst>
                                        <p:tav tm="0">
                                          <p:val>
                                            <p:fltVal val="0"/>
                                          </p:val>
                                        </p:tav>
                                        <p:tav tm="100000">
                                          <p:val>
                                            <p:strVal val="#ppt_w"/>
                                          </p:val>
                                        </p:tav>
                                      </p:tavLst>
                                    </p:anim>
                                    <p:anim calcmode="lin" valueType="num">
                                      <p:cBhvr>
                                        <p:cTn id="38" dur="400" fill="hold"/>
                                        <p:tgtEl>
                                          <p:spTgt spid="39"/>
                                        </p:tgtEl>
                                        <p:attrNameLst>
                                          <p:attrName>ppt_h</p:attrName>
                                        </p:attrNameLst>
                                      </p:cBhvr>
                                      <p:tavLst>
                                        <p:tav tm="0">
                                          <p:val>
                                            <p:fltVal val="0"/>
                                          </p:val>
                                        </p:tav>
                                        <p:tav tm="100000">
                                          <p:val>
                                            <p:strVal val="#ppt_h"/>
                                          </p:val>
                                        </p:tav>
                                      </p:tavLst>
                                    </p:anim>
                                    <p:animEffect transition="in" filter="fade">
                                      <p:cBhvr>
                                        <p:cTn id="39" dur="400"/>
                                        <p:tgtEl>
                                          <p:spTgt spid="39"/>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40"/>
                                        </p:tgtEl>
                                        <p:attrNameLst>
                                          <p:attrName>style.visibility</p:attrName>
                                        </p:attrNameLst>
                                      </p:cBhvr>
                                      <p:to>
                                        <p:strVal val="visible"/>
                                      </p:to>
                                    </p:set>
                                    <p:anim calcmode="lin" valueType="num">
                                      <p:cBhvr>
                                        <p:cTn id="43" dur="400" fill="hold"/>
                                        <p:tgtEl>
                                          <p:spTgt spid="40"/>
                                        </p:tgtEl>
                                        <p:attrNameLst>
                                          <p:attrName>ppt_w</p:attrName>
                                        </p:attrNameLst>
                                      </p:cBhvr>
                                      <p:tavLst>
                                        <p:tav tm="0">
                                          <p:val>
                                            <p:fltVal val="0"/>
                                          </p:val>
                                        </p:tav>
                                        <p:tav tm="100000">
                                          <p:val>
                                            <p:strVal val="#ppt_w"/>
                                          </p:val>
                                        </p:tav>
                                      </p:tavLst>
                                    </p:anim>
                                    <p:anim calcmode="lin" valueType="num">
                                      <p:cBhvr>
                                        <p:cTn id="44" dur="400" fill="hold"/>
                                        <p:tgtEl>
                                          <p:spTgt spid="40"/>
                                        </p:tgtEl>
                                        <p:attrNameLst>
                                          <p:attrName>ppt_h</p:attrName>
                                        </p:attrNameLst>
                                      </p:cBhvr>
                                      <p:tavLst>
                                        <p:tav tm="0">
                                          <p:val>
                                            <p:fltVal val="0"/>
                                          </p:val>
                                        </p:tav>
                                        <p:tav tm="100000">
                                          <p:val>
                                            <p:strVal val="#ppt_h"/>
                                          </p:val>
                                        </p:tav>
                                      </p:tavLst>
                                    </p:anim>
                                    <p:animEffect transition="in" filter="fade">
                                      <p:cBhvr>
                                        <p:cTn id="45" dur="400"/>
                                        <p:tgtEl>
                                          <p:spTgt spid="40"/>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41"/>
                                        </p:tgtEl>
                                        <p:attrNameLst>
                                          <p:attrName>style.visibility</p:attrName>
                                        </p:attrNameLst>
                                      </p:cBhvr>
                                      <p:to>
                                        <p:strVal val="visible"/>
                                      </p:to>
                                    </p:set>
                                    <p:anim calcmode="lin" valueType="num">
                                      <p:cBhvr>
                                        <p:cTn id="49" dur="400" fill="hold"/>
                                        <p:tgtEl>
                                          <p:spTgt spid="41"/>
                                        </p:tgtEl>
                                        <p:attrNameLst>
                                          <p:attrName>ppt_w</p:attrName>
                                        </p:attrNameLst>
                                      </p:cBhvr>
                                      <p:tavLst>
                                        <p:tav tm="0">
                                          <p:val>
                                            <p:fltVal val="0"/>
                                          </p:val>
                                        </p:tav>
                                        <p:tav tm="100000">
                                          <p:val>
                                            <p:strVal val="#ppt_w"/>
                                          </p:val>
                                        </p:tav>
                                      </p:tavLst>
                                    </p:anim>
                                    <p:anim calcmode="lin" valueType="num">
                                      <p:cBhvr>
                                        <p:cTn id="50" dur="400" fill="hold"/>
                                        <p:tgtEl>
                                          <p:spTgt spid="41"/>
                                        </p:tgtEl>
                                        <p:attrNameLst>
                                          <p:attrName>ppt_h</p:attrName>
                                        </p:attrNameLst>
                                      </p:cBhvr>
                                      <p:tavLst>
                                        <p:tav tm="0">
                                          <p:val>
                                            <p:fltVal val="0"/>
                                          </p:val>
                                        </p:tav>
                                        <p:tav tm="100000">
                                          <p:val>
                                            <p:strVal val="#ppt_h"/>
                                          </p:val>
                                        </p:tav>
                                      </p:tavLst>
                                    </p:anim>
                                    <p:animEffect transition="in" filter="fade">
                                      <p:cBhvr>
                                        <p:cTn id="51" dur="400"/>
                                        <p:tgtEl>
                                          <p:spTgt spid="41"/>
                                        </p:tgtEl>
                                      </p:cBhvr>
                                    </p:animEffect>
                                  </p:childTnLst>
                                </p:cTn>
                              </p:par>
                            </p:childTnLst>
                          </p:cTn>
                        </p:par>
                        <p:par>
                          <p:cTn id="52" fill="hold">
                            <p:stCondLst>
                              <p:cond delay="3200"/>
                            </p:stCondLst>
                            <p:childTnLst>
                              <p:par>
                                <p:cTn id="53" presetID="53" presetClass="entr" presetSubtype="16" fill="hold" grpId="0" nodeType="afterEffect" nodePh="1">
                                  <p:stCondLst>
                                    <p:cond delay="0"/>
                                  </p:stCondLst>
                                  <p:endCondLst>
                                    <p:cond evt="begin" delay="0">
                                      <p:tn val="53"/>
                                    </p:cond>
                                  </p:endCondLst>
                                  <p:childTnLst>
                                    <p:set>
                                      <p:cBhvr>
                                        <p:cTn id="54" dur="1" fill="hold">
                                          <p:stCondLst>
                                            <p:cond delay="0"/>
                                          </p:stCondLst>
                                        </p:cTn>
                                        <p:tgtEl>
                                          <p:spTgt spid="51"/>
                                        </p:tgtEl>
                                        <p:attrNameLst>
                                          <p:attrName>style.visibility</p:attrName>
                                        </p:attrNameLst>
                                      </p:cBhvr>
                                      <p:to>
                                        <p:strVal val="visible"/>
                                      </p:to>
                                    </p:set>
                                    <p:anim calcmode="lin" valueType="num">
                                      <p:cBhvr>
                                        <p:cTn id="55" dur="400" fill="hold"/>
                                        <p:tgtEl>
                                          <p:spTgt spid="51"/>
                                        </p:tgtEl>
                                        <p:attrNameLst>
                                          <p:attrName>ppt_w</p:attrName>
                                        </p:attrNameLst>
                                      </p:cBhvr>
                                      <p:tavLst>
                                        <p:tav tm="0">
                                          <p:val>
                                            <p:fltVal val="0"/>
                                          </p:val>
                                        </p:tav>
                                        <p:tav tm="100000">
                                          <p:val>
                                            <p:strVal val="#ppt_w"/>
                                          </p:val>
                                        </p:tav>
                                      </p:tavLst>
                                    </p:anim>
                                    <p:anim calcmode="lin" valueType="num">
                                      <p:cBhvr>
                                        <p:cTn id="56" dur="400" fill="hold"/>
                                        <p:tgtEl>
                                          <p:spTgt spid="51"/>
                                        </p:tgtEl>
                                        <p:attrNameLst>
                                          <p:attrName>ppt_h</p:attrName>
                                        </p:attrNameLst>
                                      </p:cBhvr>
                                      <p:tavLst>
                                        <p:tav tm="0">
                                          <p:val>
                                            <p:fltVal val="0"/>
                                          </p:val>
                                        </p:tav>
                                        <p:tav tm="100000">
                                          <p:val>
                                            <p:strVal val="#ppt_h"/>
                                          </p:val>
                                        </p:tav>
                                      </p:tavLst>
                                    </p:anim>
                                    <p:animEffect transition="in" filter="fade">
                                      <p:cBhvr>
                                        <p:cTn id="57" dur="400"/>
                                        <p:tgtEl>
                                          <p:spTgt spid="51"/>
                                        </p:tgtEl>
                                      </p:cBhvr>
                                    </p:animEffect>
                                  </p:childTnLst>
                                </p:cTn>
                              </p:par>
                            </p:childTnLst>
                          </p:cTn>
                        </p:par>
                        <p:par>
                          <p:cTn id="58" fill="hold">
                            <p:stCondLst>
                              <p:cond delay="3600"/>
                            </p:stCondLst>
                            <p:childTnLst>
                              <p:par>
                                <p:cTn id="59" presetID="53" presetClass="entr" presetSubtype="16" fill="hold" grpId="0" nodeType="afterEffect" nodePh="1">
                                  <p:stCondLst>
                                    <p:cond delay="0"/>
                                  </p:stCondLst>
                                  <p:endCondLst>
                                    <p:cond evt="begin" delay="0">
                                      <p:tn val="59"/>
                                    </p:cond>
                                  </p:endCondLst>
                                  <p:childTnLst>
                                    <p:set>
                                      <p:cBhvr>
                                        <p:cTn id="60" dur="1" fill="hold">
                                          <p:stCondLst>
                                            <p:cond delay="0"/>
                                          </p:stCondLst>
                                        </p:cTn>
                                        <p:tgtEl>
                                          <p:spTgt spid="52"/>
                                        </p:tgtEl>
                                        <p:attrNameLst>
                                          <p:attrName>style.visibility</p:attrName>
                                        </p:attrNameLst>
                                      </p:cBhvr>
                                      <p:to>
                                        <p:strVal val="visible"/>
                                      </p:to>
                                    </p:set>
                                    <p:anim calcmode="lin" valueType="num">
                                      <p:cBhvr>
                                        <p:cTn id="61" dur="400" fill="hold"/>
                                        <p:tgtEl>
                                          <p:spTgt spid="52"/>
                                        </p:tgtEl>
                                        <p:attrNameLst>
                                          <p:attrName>ppt_w</p:attrName>
                                        </p:attrNameLst>
                                      </p:cBhvr>
                                      <p:tavLst>
                                        <p:tav tm="0">
                                          <p:val>
                                            <p:fltVal val="0"/>
                                          </p:val>
                                        </p:tav>
                                        <p:tav tm="100000">
                                          <p:val>
                                            <p:strVal val="#ppt_w"/>
                                          </p:val>
                                        </p:tav>
                                      </p:tavLst>
                                    </p:anim>
                                    <p:anim calcmode="lin" valueType="num">
                                      <p:cBhvr>
                                        <p:cTn id="62" dur="400" fill="hold"/>
                                        <p:tgtEl>
                                          <p:spTgt spid="52"/>
                                        </p:tgtEl>
                                        <p:attrNameLst>
                                          <p:attrName>ppt_h</p:attrName>
                                        </p:attrNameLst>
                                      </p:cBhvr>
                                      <p:tavLst>
                                        <p:tav tm="0">
                                          <p:val>
                                            <p:fltVal val="0"/>
                                          </p:val>
                                        </p:tav>
                                        <p:tav tm="100000">
                                          <p:val>
                                            <p:strVal val="#ppt_h"/>
                                          </p:val>
                                        </p:tav>
                                      </p:tavLst>
                                    </p:anim>
                                    <p:animEffect transition="in" filter="fade">
                                      <p:cBhvr>
                                        <p:cTn id="63" dur="400"/>
                                        <p:tgtEl>
                                          <p:spTgt spid="52"/>
                                        </p:tgtEl>
                                      </p:cBhvr>
                                    </p:animEffect>
                                  </p:childTnLst>
                                </p:cTn>
                              </p:par>
                            </p:childTnLst>
                          </p:cTn>
                        </p:par>
                        <p:par>
                          <p:cTn id="64" fill="hold">
                            <p:stCondLst>
                              <p:cond delay="4000"/>
                            </p:stCondLst>
                            <p:childTnLst>
                              <p:par>
                                <p:cTn id="65" presetID="53" presetClass="entr" presetSubtype="16" fill="hold" grpId="0" nodeType="afterEffect" nodePh="1">
                                  <p:stCondLst>
                                    <p:cond delay="0"/>
                                  </p:stCondLst>
                                  <p:endCondLst>
                                    <p:cond evt="begin" delay="0">
                                      <p:tn val="65"/>
                                    </p:cond>
                                  </p:endCondLst>
                                  <p:childTnLst>
                                    <p:set>
                                      <p:cBhvr>
                                        <p:cTn id="66" dur="1" fill="hold">
                                          <p:stCondLst>
                                            <p:cond delay="0"/>
                                          </p:stCondLst>
                                        </p:cTn>
                                        <p:tgtEl>
                                          <p:spTgt spid="50"/>
                                        </p:tgtEl>
                                        <p:attrNameLst>
                                          <p:attrName>style.visibility</p:attrName>
                                        </p:attrNameLst>
                                      </p:cBhvr>
                                      <p:to>
                                        <p:strVal val="visible"/>
                                      </p:to>
                                    </p:set>
                                    <p:anim calcmode="lin" valueType="num">
                                      <p:cBhvr>
                                        <p:cTn id="67" dur="400" fill="hold"/>
                                        <p:tgtEl>
                                          <p:spTgt spid="50"/>
                                        </p:tgtEl>
                                        <p:attrNameLst>
                                          <p:attrName>ppt_w</p:attrName>
                                        </p:attrNameLst>
                                      </p:cBhvr>
                                      <p:tavLst>
                                        <p:tav tm="0">
                                          <p:val>
                                            <p:fltVal val="0"/>
                                          </p:val>
                                        </p:tav>
                                        <p:tav tm="100000">
                                          <p:val>
                                            <p:strVal val="#ppt_w"/>
                                          </p:val>
                                        </p:tav>
                                      </p:tavLst>
                                    </p:anim>
                                    <p:anim calcmode="lin" valueType="num">
                                      <p:cBhvr>
                                        <p:cTn id="68" dur="400" fill="hold"/>
                                        <p:tgtEl>
                                          <p:spTgt spid="50"/>
                                        </p:tgtEl>
                                        <p:attrNameLst>
                                          <p:attrName>ppt_h</p:attrName>
                                        </p:attrNameLst>
                                      </p:cBhvr>
                                      <p:tavLst>
                                        <p:tav tm="0">
                                          <p:val>
                                            <p:fltVal val="0"/>
                                          </p:val>
                                        </p:tav>
                                        <p:tav tm="100000">
                                          <p:val>
                                            <p:strVal val="#ppt_h"/>
                                          </p:val>
                                        </p:tav>
                                      </p:tavLst>
                                    </p:anim>
                                    <p:animEffect transition="in" filter="fade">
                                      <p:cBhvr>
                                        <p:cTn id="69" dur="400"/>
                                        <p:tgtEl>
                                          <p:spTgt spid="50"/>
                                        </p:tgtEl>
                                      </p:cBhvr>
                                    </p:animEffect>
                                  </p:childTnLst>
                                </p:cTn>
                              </p:par>
                            </p:childTnLst>
                          </p:cTn>
                        </p:par>
                        <p:par>
                          <p:cTn id="70" fill="hold">
                            <p:stCondLst>
                              <p:cond delay="4400"/>
                            </p:stCondLst>
                            <p:childTnLst>
                              <p:par>
                                <p:cTn id="71" presetID="53" presetClass="entr" presetSubtype="16" fill="hold" grpId="0" nodeType="afterEffect" nodePh="1">
                                  <p:stCondLst>
                                    <p:cond delay="0"/>
                                  </p:stCondLst>
                                  <p:endCondLst>
                                    <p:cond evt="begin" delay="0">
                                      <p:tn val="71"/>
                                    </p:cond>
                                  </p:endCondLst>
                                  <p:childTnLst>
                                    <p:set>
                                      <p:cBhvr>
                                        <p:cTn id="72" dur="1" fill="hold">
                                          <p:stCondLst>
                                            <p:cond delay="0"/>
                                          </p:stCondLst>
                                        </p:cTn>
                                        <p:tgtEl>
                                          <p:spTgt spid="42"/>
                                        </p:tgtEl>
                                        <p:attrNameLst>
                                          <p:attrName>style.visibility</p:attrName>
                                        </p:attrNameLst>
                                      </p:cBhvr>
                                      <p:to>
                                        <p:strVal val="visible"/>
                                      </p:to>
                                    </p:set>
                                    <p:anim calcmode="lin" valueType="num">
                                      <p:cBhvr>
                                        <p:cTn id="73" dur="400" fill="hold"/>
                                        <p:tgtEl>
                                          <p:spTgt spid="42"/>
                                        </p:tgtEl>
                                        <p:attrNameLst>
                                          <p:attrName>ppt_w</p:attrName>
                                        </p:attrNameLst>
                                      </p:cBhvr>
                                      <p:tavLst>
                                        <p:tav tm="0">
                                          <p:val>
                                            <p:fltVal val="0"/>
                                          </p:val>
                                        </p:tav>
                                        <p:tav tm="100000">
                                          <p:val>
                                            <p:strVal val="#ppt_w"/>
                                          </p:val>
                                        </p:tav>
                                      </p:tavLst>
                                    </p:anim>
                                    <p:anim calcmode="lin" valueType="num">
                                      <p:cBhvr>
                                        <p:cTn id="74" dur="400" fill="hold"/>
                                        <p:tgtEl>
                                          <p:spTgt spid="42"/>
                                        </p:tgtEl>
                                        <p:attrNameLst>
                                          <p:attrName>ppt_h</p:attrName>
                                        </p:attrNameLst>
                                      </p:cBhvr>
                                      <p:tavLst>
                                        <p:tav tm="0">
                                          <p:val>
                                            <p:fltVal val="0"/>
                                          </p:val>
                                        </p:tav>
                                        <p:tav tm="100000">
                                          <p:val>
                                            <p:strVal val="#ppt_h"/>
                                          </p:val>
                                        </p:tav>
                                      </p:tavLst>
                                    </p:anim>
                                    <p:animEffect transition="in" filter="fade">
                                      <p:cBhvr>
                                        <p:cTn id="75" dur="400"/>
                                        <p:tgtEl>
                                          <p:spTgt spid="42"/>
                                        </p:tgtEl>
                                      </p:cBhvr>
                                    </p:animEffect>
                                  </p:childTnLst>
                                </p:cTn>
                              </p:par>
                            </p:childTnLst>
                          </p:cTn>
                        </p:par>
                        <p:par>
                          <p:cTn id="76" fill="hold">
                            <p:stCondLst>
                              <p:cond delay="4800"/>
                            </p:stCondLst>
                            <p:childTnLst>
                              <p:par>
                                <p:cTn id="77" presetID="53" presetClass="entr" presetSubtype="16" fill="hold" grpId="0" nodeType="afterEffect" nodePh="1">
                                  <p:stCondLst>
                                    <p:cond delay="0"/>
                                  </p:stCondLst>
                                  <p:endCondLst>
                                    <p:cond evt="begin" delay="0">
                                      <p:tn val="77"/>
                                    </p:cond>
                                  </p:endCondLst>
                                  <p:childTnLst>
                                    <p:set>
                                      <p:cBhvr>
                                        <p:cTn id="78" dur="1" fill="hold">
                                          <p:stCondLst>
                                            <p:cond delay="0"/>
                                          </p:stCondLst>
                                        </p:cTn>
                                        <p:tgtEl>
                                          <p:spTgt spid="43"/>
                                        </p:tgtEl>
                                        <p:attrNameLst>
                                          <p:attrName>style.visibility</p:attrName>
                                        </p:attrNameLst>
                                      </p:cBhvr>
                                      <p:to>
                                        <p:strVal val="visible"/>
                                      </p:to>
                                    </p:set>
                                    <p:anim calcmode="lin" valueType="num">
                                      <p:cBhvr>
                                        <p:cTn id="79" dur="400" fill="hold"/>
                                        <p:tgtEl>
                                          <p:spTgt spid="43"/>
                                        </p:tgtEl>
                                        <p:attrNameLst>
                                          <p:attrName>ppt_w</p:attrName>
                                        </p:attrNameLst>
                                      </p:cBhvr>
                                      <p:tavLst>
                                        <p:tav tm="0">
                                          <p:val>
                                            <p:fltVal val="0"/>
                                          </p:val>
                                        </p:tav>
                                        <p:tav tm="100000">
                                          <p:val>
                                            <p:strVal val="#ppt_w"/>
                                          </p:val>
                                        </p:tav>
                                      </p:tavLst>
                                    </p:anim>
                                    <p:anim calcmode="lin" valueType="num">
                                      <p:cBhvr>
                                        <p:cTn id="80" dur="400" fill="hold"/>
                                        <p:tgtEl>
                                          <p:spTgt spid="43"/>
                                        </p:tgtEl>
                                        <p:attrNameLst>
                                          <p:attrName>ppt_h</p:attrName>
                                        </p:attrNameLst>
                                      </p:cBhvr>
                                      <p:tavLst>
                                        <p:tav tm="0">
                                          <p:val>
                                            <p:fltVal val="0"/>
                                          </p:val>
                                        </p:tav>
                                        <p:tav tm="100000">
                                          <p:val>
                                            <p:strVal val="#ppt_h"/>
                                          </p:val>
                                        </p:tav>
                                      </p:tavLst>
                                    </p:anim>
                                    <p:animEffect transition="in" filter="fade">
                                      <p:cBhvr>
                                        <p:cTn id="81" dur="400"/>
                                        <p:tgtEl>
                                          <p:spTgt spid="43"/>
                                        </p:tgtEl>
                                      </p:cBhvr>
                                    </p:animEffect>
                                  </p:childTnLst>
                                </p:cTn>
                              </p:par>
                            </p:childTnLst>
                          </p:cTn>
                        </p:par>
                        <p:par>
                          <p:cTn id="82" fill="hold">
                            <p:stCondLst>
                              <p:cond delay="5200"/>
                            </p:stCondLst>
                            <p:childTnLst>
                              <p:par>
                                <p:cTn id="83" presetID="53" presetClass="entr" presetSubtype="16" fill="hold" grpId="0" nodeType="afterEffect" nodePh="1">
                                  <p:stCondLst>
                                    <p:cond delay="0"/>
                                  </p:stCondLst>
                                  <p:endCondLst>
                                    <p:cond evt="begin" delay="0">
                                      <p:tn val="83"/>
                                    </p:cond>
                                  </p:endCondLst>
                                  <p:childTnLst>
                                    <p:set>
                                      <p:cBhvr>
                                        <p:cTn id="84" dur="1" fill="hold">
                                          <p:stCondLst>
                                            <p:cond delay="0"/>
                                          </p:stCondLst>
                                        </p:cTn>
                                        <p:tgtEl>
                                          <p:spTgt spid="44"/>
                                        </p:tgtEl>
                                        <p:attrNameLst>
                                          <p:attrName>style.visibility</p:attrName>
                                        </p:attrNameLst>
                                      </p:cBhvr>
                                      <p:to>
                                        <p:strVal val="visible"/>
                                      </p:to>
                                    </p:set>
                                    <p:anim calcmode="lin" valueType="num">
                                      <p:cBhvr>
                                        <p:cTn id="85" dur="400" fill="hold"/>
                                        <p:tgtEl>
                                          <p:spTgt spid="44"/>
                                        </p:tgtEl>
                                        <p:attrNameLst>
                                          <p:attrName>ppt_w</p:attrName>
                                        </p:attrNameLst>
                                      </p:cBhvr>
                                      <p:tavLst>
                                        <p:tav tm="0">
                                          <p:val>
                                            <p:fltVal val="0"/>
                                          </p:val>
                                        </p:tav>
                                        <p:tav tm="100000">
                                          <p:val>
                                            <p:strVal val="#ppt_w"/>
                                          </p:val>
                                        </p:tav>
                                      </p:tavLst>
                                    </p:anim>
                                    <p:anim calcmode="lin" valueType="num">
                                      <p:cBhvr>
                                        <p:cTn id="86" dur="400" fill="hold"/>
                                        <p:tgtEl>
                                          <p:spTgt spid="44"/>
                                        </p:tgtEl>
                                        <p:attrNameLst>
                                          <p:attrName>ppt_h</p:attrName>
                                        </p:attrNameLst>
                                      </p:cBhvr>
                                      <p:tavLst>
                                        <p:tav tm="0">
                                          <p:val>
                                            <p:fltVal val="0"/>
                                          </p:val>
                                        </p:tav>
                                        <p:tav tm="100000">
                                          <p:val>
                                            <p:strVal val="#ppt_h"/>
                                          </p:val>
                                        </p:tav>
                                      </p:tavLst>
                                    </p:anim>
                                    <p:animEffect transition="in" filter="fade">
                                      <p:cBhvr>
                                        <p:cTn id="87" dur="400"/>
                                        <p:tgtEl>
                                          <p:spTgt spid="44"/>
                                        </p:tgtEl>
                                      </p:cBhvr>
                                    </p:animEffect>
                                  </p:childTnLst>
                                </p:cTn>
                              </p:par>
                            </p:childTnLst>
                          </p:cTn>
                        </p:par>
                        <p:par>
                          <p:cTn id="88" fill="hold">
                            <p:stCondLst>
                              <p:cond delay="5600"/>
                            </p:stCondLst>
                            <p:childTnLst>
                              <p:par>
                                <p:cTn id="89" presetID="53" presetClass="entr" presetSubtype="16" fill="hold" grpId="0" nodeType="afterEffect" nodePh="1">
                                  <p:stCondLst>
                                    <p:cond delay="0"/>
                                  </p:stCondLst>
                                  <p:endCondLst>
                                    <p:cond evt="begin" delay="0">
                                      <p:tn val="89"/>
                                    </p:cond>
                                  </p:endCondLst>
                                  <p:childTnLst>
                                    <p:set>
                                      <p:cBhvr>
                                        <p:cTn id="90" dur="1" fill="hold">
                                          <p:stCondLst>
                                            <p:cond delay="0"/>
                                          </p:stCondLst>
                                        </p:cTn>
                                        <p:tgtEl>
                                          <p:spTgt spid="54"/>
                                        </p:tgtEl>
                                        <p:attrNameLst>
                                          <p:attrName>style.visibility</p:attrName>
                                        </p:attrNameLst>
                                      </p:cBhvr>
                                      <p:to>
                                        <p:strVal val="visible"/>
                                      </p:to>
                                    </p:set>
                                    <p:anim calcmode="lin" valueType="num">
                                      <p:cBhvr>
                                        <p:cTn id="91" dur="400" fill="hold"/>
                                        <p:tgtEl>
                                          <p:spTgt spid="54"/>
                                        </p:tgtEl>
                                        <p:attrNameLst>
                                          <p:attrName>ppt_w</p:attrName>
                                        </p:attrNameLst>
                                      </p:cBhvr>
                                      <p:tavLst>
                                        <p:tav tm="0">
                                          <p:val>
                                            <p:fltVal val="0"/>
                                          </p:val>
                                        </p:tav>
                                        <p:tav tm="100000">
                                          <p:val>
                                            <p:strVal val="#ppt_w"/>
                                          </p:val>
                                        </p:tav>
                                      </p:tavLst>
                                    </p:anim>
                                    <p:anim calcmode="lin" valueType="num">
                                      <p:cBhvr>
                                        <p:cTn id="92" dur="400" fill="hold"/>
                                        <p:tgtEl>
                                          <p:spTgt spid="54"/>
                                        </p:tgtEl>
                                        <p:attrNameLst>
                                          <p:attrName>ppt_h</p:attrName>
                                        </p:attrNameLst>
                                      </p:cBhvr>
                                      <p:tavLst>
                                        <p:tav tm="0">
                                          <p:val>
                                            <p:fltVal val="0"/>
                                          </p:val>
                                        </p:tav>
                                        <p:tav tm="100000">
                                          <p:val>
                                            <p:strVal val="#ppt_h"/>
                                          </p:val>
                                        </p:tav>
                                      </p:tavLst>
                                    </p:anim>
                                    <p:animEffect transition="in" filter="fade">
                                      <p:cBhvr>
                                        <p:cTn id="93" dur="400"/>
                                        <p:tgtEl>
                                          <p:spTgt spid="54"/>
                                        </p:tgtEl>
                                      </p:cBhvr>
                                    </p:animEffect>
                                  </p:childTnLst>
                                </p:cTn>
                              </p:par>
                            </p:childTnLst>
                          </p:cTn>
                        </p:par>
                        <p:par>
                          <p:cTn id="94" fill="hold">
                            <p:stCondLst>
                              <p:cond delay="60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53"/>
                                        </p:tgtEl>
                                        <p:attrNameLst>
                                          <p:attrName>style.visibility</p:attrName>
                                        </p:attrNameLst>
                                      </p:cBhvr>
                                      <p:to>
                                        <p:strVal val="visible"/>
                                      </p:to>
                                    </p:set>
                                    <p:anim calcmode="lin" valueType="num">
                                      <p:cBhvr>
                                        <p:cTn id="97" dur="400" fill="hold"/>
                                        <p:tgtEl>
                                          <p:spTgt spid="53"/>
                                        </p:tgtEl>
                                        <p:attrNameLst>
                                          <p:attrName>ppt_w</p:attrName>
                                        </p:attrNameLst>
                                      </p:cBhvr>
                                      <p:tavLst>
                                        <p:tav tm="0">
                                          <p:val>
                                            <p:fltVal val="0"/>
                                          </p:val>
                                        </p:tav>
                                        <p:tav tm="100000">
                                          <p:val>
                                            <p:strVal val="#ppt_w"/>
                                          </p:val>
                                        </p:tav>
                                      </p:tavLst>
                                    </p:anim>
                                    <p:anim calcmode="lin" valueType="num">
                                      <p:cBhvr>
                                        <p:cTn id="98" dur="400" fill="hold"/>
                                        <p:tgtEl>
                                          <p:spTgt spid="53"/>
                                        </p:tgtEl>
                                        <p:attrNameLst>
                                          <p:attrName>ppt_h</p:attrName>
                                        </p:attrNameLst>
                                      </p:cBhvr>
                                      <p:tavLst>
                                        <p:tav tm="0">
                                          <p:val>
                                            <p:fltVal val="0"/>
                                          </p:val>
                                        </p:tav>
                                        <p:tav tm="100000">
                                          <p:val>
                                            <p:strVal val="#ppt_h"/>
                                          </p:val>
                                        </p:tav>
                                      </p:tavLst>
                                    </p:anim>
                                    <p:animEffect transition="in" filter="fade">
                                      <p:cBhvr>
                                        <p:cTn id="99" dur="400"/>
                                        <p:tgtEl>
                                          <p:spTgt spid="53"/>
                                        </p:tgtEl>
                                      </p:cBhvr>
                                    </p:animEffect>
                                  </p:childTnLst>
                                </p:cTn>
                              </p:par>
                            </p:childTnLst>
                          </p:cTn>
                        </p:par>
                        <p:par>
                          <p:cTn id="100" fill="hold">
                            <p:stCondLst>
                              <p:cond delay="64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animEffect transition="in" filter="fade">
                                      <p:cBhvr>
                                        <p:cTn id="105" dur="400"/>
                                        <p:tgtEl>
                                          <p:spTgt spid="45"/>
                                        </p:tgtEl>
                                      </p:cBhvr>
                                    </p:animEffect>
                                  </p:childTnLst>
                                </p:cTn>
                              </p:par>
                            </p:childTnLst>
                          </p:cTn>
                        </p:par>
                        <p:par>
                          <p:cTn id="106" fill="hold">
                            <p:stCondLst>
                              <p:cond delay="6800"/>
                            </p:stCondLst>
                            <p:childTnLst>
                              <p:par>
                                <p:cTn id="107" presetID="53" presetClass="entr" presetSubtype="16" fill="hold" grpId="0" nodeType="afterEffect" nodePh="1">
                                  <p:stCondLst>
                                    <p:cond delay="0"/>
                                  </p:stCondLst>
                                  <p:endCondLst>
                                    <p:cond evt="begin" delay="0">
                                      <p:tn val="107"/>
                                    </p:cond>
                                  </p:endCondLst>
                                  <p:childTnLst>
                                    <p:set>
                                      <p:cBhvr>
                                        <p:cTn id="108" dur="1" fill="hold">
                                          <p:stCondLst>
                                            <p:cond delay="0"/>
                                          </p:stCondLst>
                                        </p:cTn>
                                        <p:tgtEl>
                                          <p:spTgt spid="46"/>
                                        </p:tgtEl>
                                        <p:attrNameLst>
                                          <p:attrName>style.visibility</p:attrName>
                                        </p:attrNameLst>
                                      </p:cBhvr>
                                      <p:to>
                                        <p:strVal val="visible"/>
                                      </p:to>
                                    </p:set>
                                    <p:anim calcmode="lin" valueType="num">
                                      <p:cBhvr>
                                        <p:cTn id="109" dur="400" fill="hold"/>
                                        <p:tgtEl>
                                          <p:spTgt spid="46"/>
                                        </p:tgtEl>
                                        <p:attrNameLst>
                                          <p:attrName>ppt_w</p:attrName>
                                        </p:attrNameLst>
                                      </p:cBhvr>
                                      <p:tavLst>
                                        <p:tav tm="0">
                                          <p:val>
                                            <p:fltVal val="0"/>
                                          </p:val>
                                        </p:tav>
                                        <p:tav tm="100000">
                                          <p:val>
                                            <p:strVal val="#ppt_w"/>
                                          </p:val>
                                        </p:tav>
                                      </p:tavLst>
                                    </p:anim>
                                    <p:anim calcmode="lin" valueType="num">
                                      <p:cBhvr>
                                        <p:cTn id="110" dur="400" fill="hold"/>
                                        <p:tgtEl>
                                          <p:spTgt spid="46"/>
                                        </p:tgtEl>
                                        <p:attrNameLst>
                                          <p:attrName>ppt_h</p:attrName>
                                        </p:attrNameLst>
                                      </p:cBhvr>
                                      <p:tavLst>
                                        <p:tav tm="0">
                                          <p:val>
                                            <p:fltVal val="0"/>
                                          </p:val>
                                        </p:tav>
                                        <p:tav tm="100000">
                                          <p:val>
                                            <p:strVal val="#ppt_h"/>
                                          </p:val>
                                        </p:tav>
                                      </p:tavLst>
                                    </p:anim>
                                    <p:animEffect transition="in" filter="fade">
                                      <p:cBhvr>
                                        <p:cTn id="111" dur="400"/>
                                        <p:tgtEl>
                                          <p:spTgt spid="46"/>
                                        </p:tgtEl>
                                      </p:cBhvr>
                                    </p:animEffect>
                                  </p:childTnLst>
                                </p:cTn>
                              </p:par>
                            </p:childTnLst>
                          </p:cTn>
                        </p:par>
                        <p:par>
                          <p:cTn id="112" fill="hold">
                            <p:stCondLst>
                              <p:cond delay="7200"/>
                            </p:stCondLst>
                            <p:childTnLst>
                              <p:par>
                                <p:cTn id="113" presetID="53" presetClass="entr" presetSubtype="16" fill="hold" grpId="0" nodeType="afterEffect" nodePh="1">
                                  <p:stCondLst>
                                    <p:cond delay="0"/>
                                  </p:stCondLst>
                                  <p:endCondLst>
                                    <p:cond evt="begin" delay="0">
                                      <p:tn val="113"/>
                                    </p:cond>
                                  </p:endCondLst>
                                  <p:childTnLst>
                                    <p:set>
                                      <p:cBhvr>
                                        <p:cTn id="114" dur="1" fill="hold">
                                          <p:stCondLst>
                                            <p:cond delay="0"/>
                                          </p:stCondLst>
                                        </p:cTn>
                                        <p:tgtEl>
                                          <p:spTgt spid="47"/>
                                        </p:tgtEl>
                                        <p:attrNameLst>
                                          <p:attrName>style.visibility</p:attrName>
                                        </p:attrNameLst>
                                      </p:cBhvr>
                                      <p:to>
                                        <p:strVal val="visible"/>
                                      </p:to>
                                    </p:set>
                                    <p:anim calcmode="lin" valueType="num">
                                      <p:cBhvr>
                                        <p:cTn id="115" dur="400" fill="hold"/>
                                        <p:tgtEl>
                                          <p:spTgt spid="47"/>
                                        </p:tgtEl>
                                        <p:attrNameLst>
                                          <p:attrName>ppt_w</p:attrName>
                                        </p:attrNameLst>
                                      </p:cBhvr>
                                      <p:tavLst>
                                        <p:tav tm="0">
                                          <p:val>
                                            <p:fltVal val="0"/>
                                          </p:val>
                                        </p:tav>
                                        <p:tav tm="100000">
                                          <p:val>
                                            <p:strVal val="#ppt_w"/>
                                          </p:val>
                                        </p:tav>
                                      </p:tavLst>
                                    </p:anim>
                                    <p:anim calcmode="lin" valueType="num">
                                      <p:cBhvr>
                                        <p:cTn id="116" dur="400" fill="hold"/>
                                        <p:tgtEl>
                                          <p:spTgt spid="47"/>
                                        </p:tgtEl>
                                        <p:attrNameLst>
                                          <p:attrName>ppt_h</p:attrName>
                                        </p:attrNameLst>
                                      </p:cBhvr>
                                      <p:tavLst>
                                        <p:tav tm="0">
                                          <p:val>
                                            <p:fltVal val="0"/>
                                          </p:val>
                                        </p:tav>
                                        <p:tav tm="100000">
                                          <p:val>
                                            <p:strVal val="#ppt_h"/>
                                          </p:val>
                                        </p:tav>
                                      </p:tavLst>
                                    </p:anim>
                                    <p:animEffect transition="in" filter="fade">
                                      <p:cBhvr>
                                        <p:cTn id="117" dur="400"/>
                                        <p:tgtEl>
                                          <p:spTgt spid="47"/>
                                        </p:tgtEl>
                                      </p:cBhvr>
                                    </p:animEffect>
                                  </p:childTnLst>
                                </p:cTn>
                              </p:par>
                            </p:childTnLst>
                          </p:cTn>
                        </p:par>
                        <p:par>
                          <p:cTn id="118" fill="hold">
                            <p:stCondLst>
                              <p:cond delay="7600"/>
                            </p:stCondLst>
                            <p:childTnLst>
                              <p:par>
                                <p:cTn id="119" presetID="53" presetClass="entr" presetSubtype="16" fill="hold" grpId="0" nodeType="afterEffect" nodePh="1">
                                  <p:stCondLst>
                                    <p:cond delay="0"/>
                                  </p:stCondLst>
                                  <p:endCondLst>
                                    <p:cond evt="begin" delay="0">
                                      <p:tn val="119"/>
                                    </p:cond>
                                  </p:endCondLst>
                                  <p:childTnLst>
                                    <p:set>
                                      <p:cBhvr>
                                        <p:cTn id="120" dur="1" fill="hold">
                                          <p:stCondLst>
                                            <p:cond delay="0"/>
                                          </p:stCondLst>
                                        </p:cTn>
                                        <p:tgtEl>
                                          <p:spTgt spid="57"/>
                                        </p:tgtEl>
                                        <p:attrNameLst>
                                          <p:attrName>style.visibility</p:attrName>
                                        </p:attrNameLst>
                                      </p:cBhvr>
                                      <p:to>
                                        <p:strVal val="visible"/>
                                      </p:to>
                                    </p:set>
                                    <p:anim calcmode="lin" valueType="num">
                                      <p:cBhvr>
                                        <p:cTn id="121" dur="400" fill="hold"/>
                                        <p:tgtEl>
                                          <p:spTgt spid="57"/>
                                        </p:tgtEl>
                                        <p:attrNameLst>
                                          <p:attrName>ppt_w</p:attrName>
                                        </p:attrNameLst>
                                      </p:cBhvr>
                                      <p:tavLst>
                                        <p:tav tm="0">
                                          <p:val>
                                            <p:fltVal val="0"/>
                                          </p:val>
                                        </p:tav>
                                        <p:tav tm="100000">
                                          <p:val>
                                            <p:strVal val="#ppt_w"/>
                                          </p:val>
                                        </p:tav>
                                      </p:tavLst>
                                    </p:anim>
                                    <p:anim calcmode="lin" valueType="num">
                                      <p:cBhvr>
                                        <p:cTn id="122" dur="400" fill="hold"/>
                                        <p:tgtEl>
                                          <p:spTgt spid="57"/>
                                        </p:tgtEl>
                                        <p:attrNameLst>
                                          <p:attrName>ppt_h</p:attrName>
                                        </p:attrNameLst>
                                      </p:cBhvr>
                                      <p:tavLst>
                                        <p:tav tm="0">
                                          <p:val>
                                            <p:fltVal val="0"/>
                                          </p:val>
                                        </p:tav>
                                        <p:tav tm="100000">
                                          <p:val>
                                            <p:strVal val="#ppt_h"/>
                                          </p:val>
                                        </p:tav>
                                      </p:tavLst>
                                    </p:anim>
                                    <p:animEffect transition="in" filter="fade">
                                      <p:cBhvr>
                                        <p:cTn id="123" dur="400"/>
                                        <p:tgtEl>
                                          <p:spTgt spid="57"/>
                                        </p:tgtEl>
                                      </p:cBhvr>
                                    </p:animEffect>
                                  </p:childTnLst>
                                </p:cTn>
                              </p:par>
                            </p:childTnLst>
                          </p:cTn>
                        </p:par>
                        <p:par>
                          <p:cTn id="124" fill="hold">
                            <p:stCondLst>
                              <p:cond delay="8000"/>
                            </p:stCondLst>
                            <p:childTnLst>
                              <p:par>
                                <p:cTn id="125" presetID="10" presetClass="entr" presetSubtype="0" fill="hold" grpId="0" nodeType="afterEffect">
                                  <p:stCondLst>
                                    <p:cond delay="0"/>
                                  </p:stCondLst>
                                  <p:childTnLst>
                                    <p:set>
                                      <p:cBhvr>
                                        <p:cTn id="126" dur="1" fill="hold">
                                          <p:stCondLst>
                                            <p:cond delay="0"/>
                                          </p:stCondLst>
                                        </p:cTn>
                                        <p:tgtEl>
                                          <p:spTgt spid="27">
                                            <p:txEl>
                                              <p:pRg st="0" end="0"/>
                                            </p:txEl>
                                          </p:spTgt>
                                        </p:tgtEl>
                                        <p:attrNameLst>
                                          <p:attrName>style.visibility</p:attrName>
                                        </p:attrNameLst>
                                      </p:cBhvr>
                                      <p:to>
                                        <p:strVal val="visible"/>
                                      </p:to>
                                    </p:set>
                                    <p:animEffect transition="in" filter="fade">
                                      <p:cBhvr>
                                        <p:cTn id="127" dur="500"/>
                                        <p:tgtEl>
                                          <p:spTgt spid="27">
                                            <p:txEl>
                                              <p:pRg st="0" end="0"/>
                                            </p:txEl>
                                          </p:spTgt>
                                        </p:tgtEl>
                                      </p:cBhvr>
                                    </p:animEffect>
                                  </p:childTnLst>
                                </p:cTn>
                              </p:par>
                            </p:childTnLst>
                          </p:cTn>
                        </p:par>
                        <p:par>
                          <p:cTn id="128" fill="hold">
                            <p:stCondLst>
                              <p:cond delay="8500"/>
                            </p:stCondLst>
                            <p:childTnLst>
                              <p:par>
                                <p:cTn id="129" presetID="10" presetClass="entr" presetSubtype="0" fill="hold" grpId="0" nodeType="afterEffect">
                                  <p:stCondLst>
                                    <p:cond delay="0"/>
                                  </p:stCondLst>
                                  <p:childTnLst>
                                    <p:set>
                                      <p:cBhvr>
                                        <p:cTn id="130" dur="1" fill="hold">
                                          <p:stCondLst>
                                            <p:cond delay="0"/>
                                          </p:stCondLst>
                                        </p:cTn>
                                        <p:tgtEl>
                                          <p:spTgt spid="28">
                                            <p:txEl>
                                              <p:pRg st="0" end="0"/>
                                            </p:txEl>
                                          </p:spTgt>
                                        </p:tgtEl>
                                        <p:attrNameLst>
                                          <p:attrName>style.visibility</p:attrName>
                                        </p:attrNameLst>
                                      </p:cBhvr>
                                      <p:to>
                                        <p:strVal val="visible"/>
                                      </p:to>
                                    </p:set>
                                    <p:animEffect transition="in" filter="fade">
                                      <p:cBhvr>
                                        <p:cTn id="131"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7"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ortfolio Three">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18" name="Picture Placeholder 13"/>
          <p:cNvSpPr>
            <a:spLocks noGrp="1"/>
          </p:cNvSpPr>
          <p:nvPr>
            <p:ph type="pic" sz="quarter" idx="10"/>
          </p:nvPr>
        </p:nvSpPr>
        <p:spPr>
          <a:xfrm>
            <a:off x="203018"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7" name="Picture Placeholder 13"/>
          <p:cNvSpPr>
            <a:spLocks noGrp="1"/>
          </p:cNvSpPr>
          <p:nvPr>
            <p:ph type="pic" sz="quarter" idx="15"/>
          </p:nvPr>
        </p:nvSpPr>
        <p:spPr>
          <a:xfrm>
            <a:off x="1077994"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8" name="Picture Placeholder 13"/>
          <p:cNvSpPr>
            <a:spLocks noGrp="1"/>
          </p:cNvSpPr>
          <p:nvPr>
            <p:ph type="pic" sz="quarter" idx="16"/>
          </p:nvPr>
        </p:nvSpPr>
        <p:spPr>
          <a:xfrm>
            <a:off x="1949704"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9" name="Picture Placeholder 13"/>
          <p:cNvSpPr>
            <a:spLocks noGrp="1"/>
          </p:cNvSpPr>
          <p:nvPr>
            <p:ph type="pic" sz="quarter" idx="17"/>
          </p:nvPr>
        </p:nvSpPr>
        <p:spPr>
          <a:xfrm>
            <a:off x="203018"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0" name="Picture Placeholder 13"/>
          <p:cNvSpPr>
            <a:spLocks noGrp="1"/>
          </p:cNvSpPr>
          <p:nvPr>
            <p:ph type="pic" sz="quarter" idx="18"/>
          </p:nvPr>
        </p:nvSpPr>
        <p:spPr>
          <a:xfrm>
            <a:off x="1077994"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1" name="Picture Placeholder 13"/>
          <p:cNvSpPr>
            <a:spLocks noGrp="1"/>
          </p:cNvSpPr>
          <p:nvPr>
            <p:ph type="pic" sz="quarter" idx="19"/>
          </p:nvPr>
        </p:nvSpPr>
        <p:spPr>
          <a:xfrm>
            <a:off x="1949704"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2" name="Picture Placeholder 13"/>
          <p:cNvSpPr>
            <a:spLocks noGrp="1"/>
          </p:cNvSpPr>
          <p:nvPr>
            <p:ph type="pic" sz="quarter" idx="20"/>
          </p:nvPr>
        </p:nvSpPr>
        <p:spPr>
          <a:xfrm>
            <a:off x="5438600" y="112395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3" name="Picture Placeholder 13"/>
          <p:cNvSpPr>
            <a:spLocks noGrp="1"/>
          </p:cNvSpPr>
          <p:nvPr>
            <p:ph type="pic" sz="quarter" idx="21"/>
          </p:nvPr>
        </p:nvSpPr>
        <p:spPr>
          <a:xfrm>
            <a:off x="6313576" y="112395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4" name="Picture Placeholder 13"/>
          <p:cNvSpPr>
            <a:spLocks noGrp="1"/>
          </p:cNvSpPr>
          <p:nvPr>
            <p:ph type="pic" sz="quarter" idx="22"/>
          </p:nvPr>
        </p:nvSpPr>
        <p:spPr>
          <a:xfrm>
            <a:off x="7185286" y="112395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5" name="Picture Placeholder 13"/>
          <p:cNvSpPr>
            <a:spLocks noGrp="1"/>
          </p:cNvSpPr>
          <p:nvPr>
            <p:ph type="pic" sz="quarter" idx="23"/>
          </p:nvPr>
        </p:nvSpPr>
        <p:spPr>
          <a:xfrm>
            <a:off x="5438600" y="199487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6" name="Picture Placeholder 13"/>
          <p:cNvSpPr>
            <a:spLocks noGrp="1"/>
          </p:cNvSpPr>
          <p:nvPr>
            <p:ph type="pic" sz="quarter" idx="24"/>
          </p:nvPr>
        </p:nvSpPr>
        <p:spPr>
          <a:xfrm>
            <a:off x="6313576" y="199487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7" name="Picture Placeholder 13"/>
          <p:cNvSpPr>
            <a:spLocks noGrp="1"/>
          </p:cNvSpPr>
          <p:nvPr>
            <p:ph type="pic" sz="quarter" idx="25"/>
          </p:nvPr>
        </p:nvSpPr>
        <p:spPr>
          <a:xfrm>
            <a:off x="7185286" y="199487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8" name="Picture Placeholder 13"/>
          <p:cNvSpPr>
            <a:spLocks noGrp="1"/>
          </p:cNvSpPr>
          <p:nvPr>
            <p:ph type="pic" sz="quarter" idx="26"/>
          </p:nvPr>
        </p:nvSpPr>
        <p:spPr>
          <a:xfrm>
            <a:off x="2820204"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9" name="Picture Placeholder 13"/>
          <p:cNvSpPr>
            <a:spLocks noGrp="1"/>
          </p:cNvSpPr>
          <p:nvPr>
            <p:ph type="pic" sz="quarter" idx="27"/>
          </p:nvPr>
        </p:nvSpPr>
        <p:spPr>
          <a:xfrm>
            <a:off x="3695180"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0" name="Picture Placeholder 13"/>
          <p:cNvSpPr>
            <a:spLocks noGrp="1"/>
          </p:cNvSpPr>
          <p:nvPr>
            <p:ph type="pic" sz="quarter" idx="28"/>
          </p:nvPr>
        </p:nvSpPr>
        <p:spPr>
          <a:xfrm>
            <a:off x="4566890"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1" name="Picture Placeholder 13"/>
          <p:cNvSpPr>
            <a:spLocks noGrp="1"/>
          </p:cNvSpPr>
          <p:nvPr>
            <p:ph type="pic" sz="quarter" idx="29"/>
          </p:nvPr>
        </p:nvSpPr>
        <p:spPr>
          <a:xfrm>
            <a:off x="2820204"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2" name="Picture Placeholder 13"/>
          <p:cNvSpPr>
            <a:spLocks noGrp="1"/>
          </p:cNvSpPr>
          <p:nvPr>
            <p:ph type="pic" sz="quarter" idx="30"/>
          </p:nvPr>
        </p:nvSpPr>
        <p:spPr>
          <a:xfrm>
            <a:off x="3695180"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3" name="Picture Placeholder 13"/>
          <p:cNvSpPr>
            <a:spLocks noGrp="1"/>
          </p:cNvSpPr>
          <p:nvPr>
            <p:ph type="pic" sz="quarter" idx="31"/>
          </p:nvPr>
        </p:nvSpPr>
        <p:spPr>
          <a:xfrm>
            <a:off x="4566890"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4" name="Picture Placeholder 13"/>
          <p:cNvSpPr>
            <a:spLocks noGrp="1"/>
          </p:cNvSpPr>
          <p:nvPr>
            <p:ph type="pic" sz="quarter" idx="32"/>
          </p:nvPr>
        </p:nvSpPr>
        <p:spPr>
          <a:xfrm>
            <a:off x="8055786" y="112395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7" name="Picture Placeholder 13"/>
          <p:cNvSpPr>
            <a:spLocks noGrp="1"/>
          </p:cNvSpPr>
          <p:nvPr>
            <p:ph type="pic" sz="quarter" idx="35"/>
          </p:nvPr>
        </p:nvSpPr>
        <p:spPr>
          <a:xfrm>
            <a:off x="8055786" y="199487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5" name="Text Placeholder 10"/>
          <p:cNvSpPr>
            <a:spLocks noGrp="1"/>
          </p:cNvSpPr>
          <p:nvPr>
            <p:ph type="body" sz="quarter" idx="13"/>
          </p:nvPr>
        </p:nvSpPr>
        <p:spPr>
          <a:xfrm>
            <a:off x="172023" y="127748"/>
            <a:ext cx="7285075" cy="548307"/>
          </a:xfrm>
        </p:spPr>
        <p:txBody>
          <a:bodyPr>
            <a:noAutofit/>
          </a:bodyPr>
          <a:lstStyle>
            <a:lvl1pPr>
              <a:defRPr sz="2400">
                <a:solidFill>
                  <a:schemeClr val="bg2"/>
                </a:solidFill>
                <a:latin typeface="Raleway ExtraBold"/>
                <a:cs typeface="Raleway ExtraBold"/>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36" name="Text Placeholder 18"/>
          <p:cNvSpPr>
            <a:spLocks noGrp="1"/>
          </p:cNvSpPr>
          <p:nvPr>
            <p:ph type="body" sz="quarter" idx="14"/>
          </p:nvPr>
        </p:nvSpPr>
        <p:spPr>
          <a:xfrm>
            <a:off x="172023" y="514350"/>
            <a:ext cx="7285038" cy="292100"/>
          </a:xfrm>
        </p:spPr>
        <p:txBody>
          <a:bodyPr>
            <a:noAutofit/>
          </a:bodyPr>
          <a:lstStyle>
            <a:lvl1pPr>
              <a:defRPr sz="1088">
                <a:solidFill>
                  <a:schemeClr val="bg1">
                    <a:lumMod val="75000"/>
                  </a:schemeClr>
                </a:solidFill>
                <a:latin typeface="Raleway Light"/>
                <a:cs typeface="Raleway Light"/>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284949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37"/>
                                        </p:tgtEl>
                                        <p:attrNameLst>
                                          <p:attrName>style.visibility</p:attrName>
                                        </p:attrNameLst>
                                      </p:cBhvr>
                                      <p:to>
                                        <p:strVal val="visible"/>
                                      </p:to>
                                    </p:set>
                                    <p:anim calcmode="lin" valueType="num">
                                      <p:cBhvr>
                                        <p:cTn id="13" dur="400" fill="hold"/>
                                        <p:tgtEl>
                                          <p:spTgt spid="37"/>
                                        </p:tgtEl>
                                        <p:attrNameLst>
                                          <p:attrName>ppt_w</p:attrName>
                                        </p:attrNameLst>
                                      </p:cBhvr>
                                      <p:tavLst>
                                        <p:tav tm="0">
                                          <p:val>
                                            <p:fltVal val="0"/>
                                          </p:val>
                                        </p:tav>
                                        <p:tav tm="100000">
                                          <p:val>
                                            <p:strVal val="#ppt_w"/>
                                          </p:val>
                                        </p:tav>
                                      </p:tavLst>
                                    </p:anim>
                                    <p:anim calcmode="lin" valueType="num">
                                      <p:cBhvr>
                                        <p:cTn id="14" dur="400" fill="hold"/>
                                        <p:tgtEl>
                                          <p:spTgt spid="37"/>
                                        </p:tgtEl>
                                        <p:attrNameLst>
                                          <p:attrName>ppt_h</p:attrName>
                                        </p:attrNameLst>
                                      </p:cBhvr>
                                      <p:tavLst>
                                        <p:tav tm="0">
                                          <p:val>
                                            <p:fltVal val="0"/>
                                          </p:val>
                                        </p:tav>
                                        <p:tav tm="100000">
                                          <p:val>
                                            <p:strVal val="#ppt_h"/>
                                          </p:val>
                                        </p:tav>
                                      </p:tavLst>
                                    </p:anim>
                                    <p:animEffect transition="in" filter="fade">
                                      <p:cBhvr>
                                        <p:cTn id="15" dur="400"/>
                                        <p:tgtEl>
                                          <p:spTgt spid="3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38"/>
                                        </p:tgtEl>
                                        <p:attrNameLst>
                                          <p:attrName>style.visibility</p:attrName>
                                        </p:attrNameLst>
                                      </p:cBhvr>
                                      <p:to>
                                        <p:strVal val="visible"/>
                                      </p:to>
                                    </p:set>
                                    <p:anim calcmode="lin" valueType="num">
                                      <p:cBhvr>
                                        <p:cTn id="19" dur="400" fill="hold"/>
                                        <p:tgtEl>
                                          <p:spTgt spid="38"/>
                                        </p:tgtEl>
                                        <p:attrNameLst>
                                          <p:attrName>ppt_w</p:attrName>
                                        </p:attrNameLst>
                                      </p:cBhvr>
                                      <p:tavLst>
                                        <p:tav tm="0">
                                          <p:val>
                                            <p:fltVal val="0"/>
                                          </p:val>
                                        </p:tav>
                                        <p:tav tm="100000">
                                          <p:val>
                                            <p:strVal val="#ppt_w"/>
                                          </p:val>
                                        </p:tav>
                                      </p:tavLst>
                                    </p:anim>
                                    <p:anim calcmode="lin" valueType="num">
                                      <p:cBhvr>
                                        <p:cTn id="20" dur="400" fill="hold"/>
                                        <p:tgtEl>
                                          <p:spTgt spid="38"/>
                                        </p:tgtEl>
                                        <p:attrNameLst>
                                          <p:attrName>ppt_h</p:attrName>
                                        </p:attrNameLst>
                                      </p:cBhvr>
                                      <p:tavLst>
                                        <p:tav tm="0">
                                          <p:val>
                                            <p:fltVal val="0"/>
                                          </p:val>
                                        </p:tav>
                                        <p:tav tm="100000">
                                          <p:val>
                                            <p:strVal val="#ppt_h"/>
                                          </p:val>
                                        </p:tav>
                                      </p:tavLst>
                                    </p:anim>
                                    <p:animEffect transition="in" filter="fade">
                                      <p:cBhvr>
                                        <p:cTn id="21" dur="400"/>
                                        <p:tgtEl>
                                          <p:spTgt spid="3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8"/>
                                        </p:tgtEl>
                                        <p:attrNameLst>
                                          <p:attrName>style.visibility</p:attrName>
                                        </p:attrNameLst>
                                      </p:cBhvr>
                                      <p:to>
                                        <p:strVal val="visible"/>
                                      </p:to>
                                    </p:set>
                                    <p:anim calcmode="lin" valueType="num">
                                      <p:cBhvr>
                                        <p:cTn id="25" dur="400" fill="hold"/>
                                        <p:tgtEl>
                                          <p:spTgt spid="48"/>
                                        </p:tgtEl>
                                        <p:attrNameLst>
                                          <p:attrName>ppt_w</p:attrName>
                                        </p:attrNameLst>
                                      </p:cBhvr>
                                      <p:tavLst>
                                        <p:tav tm="0">
                                          <p:val>
                                            <p:fltVal val="0"/>
                                          </p:val>
                                        </p:tav>
                                        <p:tav tm="100000">
                                          <p:val>
                                            <p:strVal val="#ppt_w"/>
                                          </p:val>
                                        </p:tav>
                                      </p:tavLst>
                                    </p:anim>
                                    <p:anim calcmode="lin" valueType="num">
                                      <p:cBhvr>
                                        <p:cTn id="26" dur="400" fill="hold"/>
                                        <p:tgtEl>
                                          <p:spTgt spid="48"/>
                                        </p:tgtEl>
                                        <p:attrNameLst>
                                          <p:attrName>ppt_h</p:attrName>
                                        </p:attrNameLst>
                                      </p:cBhvr>
                                      <p:tavLst>
                                        <p:tav tm="0">
                                          <p:val>
                                            <p:fltVal val="0"/>
                                          </p:val>
                                        </p:tav>
                                        <p:tav tm="100000">
                                          <p:val>
                                            <p:strVal val="#ppt_h"/>
                                          </p:val>
                                        </p:tav>
                                      </p:tavLst>
                                    </p:anim>
                                    <p:animEffect transition="in" filter="fade">
                                      <p:cBhvr>
                                        <p:cTn id="27" dur="400"/>
                                        <p:tgtEl>
                                          <p:spTgt spid="4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49"/>
                                        </p:tgtEl>
                                        <p:attrNameLst>
                                          <p:attrName>style.visibility</p:attrName>
                                        </p:attrNameLst>
                                      </p:cBhvr>
                                      <p:to>
                                        <p:strVal val="visible"/>
                                      </p:to>
                                    </p:set>
                                    <p:anim calcmode="lin" valueType="num">
                                      <p:cBhvr>
                                        <p:cTn id="31" dur="400" fill="hold"/>
                                        <p:tgtEl>
                                          <p:spTgt spid="49"/>
                                        </p:tgtEl>
                                        <p:attrNameLst>
                                          <p:attrName>ppt_w</p:attrName>
                                        </p:attrNameLst>
                                      </p:cBhvr>
                                      <p:tavLst>
                                        <p:tav tm="0">
                                          <p:val>
                                            <p:fltVal val="0"/>
                                          </p:val>
                                        </p:tav>
                                        <p:tav tm="100000">
                                          <p:val>
                                            <p:strVal val="#ppt_w"/>
                                          </p:val>
                                        </p:tav>
                                      </p:tavLst>
                                    </p:anim>
                                    <p:anim calcmode="lin" valueType="num">
                                      <p:cBhvr>
                                        <p:cTn id="32" dur="400" fill="hold"/>
                                        <p:tgtEl>
                                          <p:spTgt spid="49"/>
                                        </p:tgtEl>
                                        <p:attrNameLst>
                                          <p:attrName>ppt_h</p:attrName>
                                        </p:attrNameLst>
                                      </p:cBhvr>
                                      <p:tavLst>
                                        <p:tav tm="0">
                                          <p:val>
                                            <p:fltVal val="0"/>
                                          </p:val>
                                        </p:tav>
                                        <p:tav tm="100000">
                                          <p:val>
                                            <p:strVal val="#ppt_h"/>
                                          </p:val>
                                        </p:tav>
                                      </p:tavLst>
                                    </p:anim>
                                    <p:animEffect transition="in" filter="fade">
                                      <p:cBhvr>
                                        <p:cTn id="33" dur="400"/>
                                        <p:tgtEl>
                                          <p:spTgt spid="4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50"/>
                                        </p:tgtEl>
                                        <p:attrNameLst>
                                          <p:attrName>style.visibility</p:attrName>
                                        </p:attrNameLst>
                                      </p:cBhvr>
                                      <p:to>
                                        <p:strVal val="visible"/>
                                      </p:to>
                                    </p:set>
                                    <p:anim calcmode="lin" valueType="num">
                                      <p:cBhvr>
                                        <p:cTn id="37" dur="400" fill="hold"/>
                                        <p:tgtEl>
                                          <p:spTgt spid="50"/>
                                        </p:tgtEl>
                                        <p:attrNameLst>
                                          <p:attrName>ppt_w</p:attrName>
                                        </p:attrNameLst>
                                      </p:cBhvr>
                                      <p:tavLst>
                                        <p:tav tm="0">
                                          <p:val>
                                            <p:fltVal val="0"/>
                                          </p:val>
                                        </p:tav>
                                        <p:tav tm="100000">
                                          <p:val>
                                            <p:strVal val="#ppt_w"/>
                                          </p:val>
                                        </p:tav>
                                      </p:tavLst>
                                    </p:anim>
                                    <p:anim calcmode="lin" valueType="num">
                                      <p:cBhvr>
                                        <p:cTn id="38" dur="400" fill="hold"/>
                                        <p:tgtEl>
                                          <p:spTgt spid="50"/>
                                        </p:tgtEl>
                                        <p:attrNameLst>
                                          <p:attrName>ppt_h</p:attrName>
                                        </p:attrNameLst>
                                      </p:cBhvr>
                                      <p:tavLst>
                                        <p:tav tm="0">
                                          <p:val>
                                            <p:fltVal val="0"/>
                                          </p:val>
                                        </p:tav>
                                        <p:tav tm="100000">
                                          <p:val>
                                            <p:strVal val="#ppt_h"/>
                                          </p:val>
                                        </p:tav>
                                      </p:tavLst>
                                    </p:anim>
                                    <p:animEffect transition="in" filter="fade">
                                      <p:cBhvr>
                                        <p:cTn id="39" dur="400"/>
                                        <p:tgtEl>
                                          <p:spTgt spid="50"/>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42"/>
                                        </p:tgtEl>
                                        <p:attrNameLst>
                                          <p:attrName>style.visibility</p:attrName>
                                        </p:attrNameLst>
                                      </p:cBhvr>
                                      <p:to>
                                        <p:strVal val="visible"/>
                                      </p:to>
                                    </p:set>
                                    <p:anim calcmode="lin" valueType="num">
                                      <p:cBhvr>
                                        <p:cTn id="43" dur="400" fill="hold"/>
                                        <p:tgtEl>
                                          <p:spTgt spid="42"/>
                                        </p:tgtEl>
                                        <p:attrNameLst>
                                          <p:attrName>ppt_w</p:attrName>
                                        </p:attrNameLst>
                                      </p:cBhvr>
                                      <p:tavLst>
                                        <p:tav tm="0">
                                          <p:val>
                                            <p:fltVal val="0"/>
                                          </p:val>
                                        </p:tav>
                                        <p:tav tm="100000">
                                          <p:val>
                                            <p:strVal val="#ppt_w"/>
                                          </p:val>
                                        </p:tav>
                                      </p:tavLst>
                                    </p:anim>
                                    <p:anim calcmode="lin" valueType="num">
                                      <p:cBhvr>
                                        <p:cTn id="44" dur="400" fill="hold"/>
                                        <p:tgtEl>
                                          <p:spTgt spid="42"/>
                                        </p:tgtEl>
                                        <p:attrNameLst>
                                          <p:attrName>ppt_h</p:attrName>
                                        </p:attrNameLst>
                                      </p:cBhvr>
                                      <p:tavLst>
                                        <p:tav tm="0">
                                          <p:val>
                                            <p:fltVal val="0"/>
                                          </p:val>
                                        </p:tav>
                                        <p:tav tm="100000">
                                          <p:val>
                                            <p:strVal val="#ppt_h"/>
                                          </p:val>
                                        </p:tav>
                                      </p:tavLst>
                                    </p:anim>
                                    <p:animEffect transition="in" filter="fade">
                                      <p:cBhvr>
                                        <p:cTn id="45" dur="400"/>
                                        <p:tgtEl>
                                          <p:spTgt spid="42"/>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43"/>
                                        </p:tgtEl>
                                        <p:attrNameLst>
                                          <p:attrName>style.visibility</p:attrName>
                                        </p:attrNameLst>
                                      </p:cBhvr>
                                      <p:to>
                                        <p:strVal val="visible"/>
                                      </p:to>
                                    </p:set>
                                    <p:anim calcmode="lin" valueType="num">
                                      <p:cBhvr>
                                        <p:cTn id="49" dur="400" fill="hold"/>
                                        <p:tgtEl>
                                          <p:spTgt spid="43"/>
                                        </p:tgtEl>
                                        <p:attrNameLst>
                                          <p:attrName>ppt_w</p:attrName>
                                        </p:attrNameLst>
                                      </p:cBhvr>
                                      <p:tavLst>
                                        <p:tav tm="0">
                                          <p:val>
                                            <p:fltVal val="0"/>
                                          </p:val>
                                        </p:tav>
                                        <p:tav tm="100000">
                                          <p:val>
                                            <p:strVal val="#ppt_w"/>
                                          </p:val>
                                        </p:tav>
                                      </p:tavLst>
                                    </p:anim>
                                    <p:anim calcmode="lin" valueType="num">
                                      <p:cBhvr>
                                        <p:cTn id="50" dur="400" fill="hold"/>
                                        <p:tgtEl>
                                          <p:spTgt spid="43"/>
                                        </p:tgtEl>
                                        <p:attrNameLst>
                                          <p:attrName>ppt_h</p:attrName>
                                        </p:attrNameLst>
                                      </p:cBhvr>
                                      <p:tavLst>
                                        <p:tav tm="0">
                                          <p:val>
                                            <p:fltVal val="0"/>
                                          </p:val>
                                        </p:tav>
                                        <p:tav tm="100000">
                                          <p:val>
                                            <p:strVal val="#ppt_h"/>
                                          </p:val>
                                        </p:tav>
                                      </p:tavLst>
                                    </p:anim>
                                    <p:animEffect transition="in" filter="fade">
                                      <p:cBhvr>
                                        <p:cTn id="51" dur="400"/>
                                        <p:tgtEl>
                                          <p:spTgt spid="43"/>
                                        </p:tgtEl>
                                      </p:cBhvr>
                                    </p:animEffect>
                                  </p:childTnLst>
                                </p:cTn>
                              </p:par>
                            </p:childTnLst>
                          </p:cTn>
                        </p:par>
                        <p:par>
                          <p:cTn id="52" fill="hold">
                            <p:stCondLst>
                              <p:cond delay="3200"/>
                            </p:stCondLst>
                            <p:childTnLst>
                              <p:par>
                                <p:cTn id="53" presetID="53" presetClass="entr" presetSubtype="16" fill="hold" grpId="0" nodeType="afterEffect" nodePh="1">
                                  <p:stCondLst>
                                    <p:cond delay="0"/>
                                  </p:stCondLst>
                                  <p:endCondLst>
                                    <p:cond evt="begin" delay="0">
                                      <p:tn val="53"/>
                                    </p:cond>
                                  </p:endCondLst>
                                  <p:childTnLst>
                                    <p:set>
                                      <p:cBhvr>
                                        <p:cTn id="54" dur="1" fill="hold">
                                          <p:stCondLst>
                                            <p:cond delay="0"/>
                                          </p:stCondLst>
                                        </p:cTn>
                                        <p:tgtEl>
                                          <p:spTgt spid="44"/>
                                        </p:tgtEl>
                                        <p:attrNameLst>
                                          <p:attrName>style.visibility</p:attrName>
                                        </p:attrNameLst>
                                      </p:cBhvr>
                                      <p:to>
                                        <p:strVal val="visible"/>
                                      </p:to>
                                    </p:set>
                                    <p:anim calcmode="lin" valueType="num">
                                      <p:cBhvr>
                                        <p:cTn id="55" dur="400" fill="hold"/>
                                        <p:tgtEl>
                                          <p:spTgt spid="44"/>
                                        </p:tgtEl>
                                        <p:attrNameLst>
                                          <p:attrName>ppt_w</p:attrName>
                                        </p:attrNameLst>
                                      </p:cBhvr>
                                      <p:tavLst>
                                        <p:tav tm="0">
                                          <p:val>
                                            <p:fltVal val="0"/>
                                          </p:val>
                                        </p:tav>
                                        <p:tav tm="100000">
                                          <p:val>
                                            <p:strVal val="#ppt_w"/>
                                          </p:val>
                                        </p:tav>
                                      </p:tavLst>
                                    </p:anim>
                                    <p:anim calcmode="lin" valueType="num">
                                      <p:cBhvr>
                                        <p:cTn id="56" dur="400" fill="hold"/>
                                        <p:tgtEl>
                                          <p:spTgt spid="44"/>
                                        </p:tgtEl>
                                        <p:attrNameLst>
                                          <p:attrName>ppt_h</p:attrName>
                                        </p:attrNameLst>
                                      </p:cBhvr>
                                      <p:tavLst>
                                        <p:tav tm="0">
                                          <p:val>
                                            <p:fltVal val="0"/>
                                          </p:val>
                                        </p:tav>
                                        <p:tav tm="100000">
                                          <p:val>
                                            <p:strVal val="#ppt_h"/>
                                          </p:val>
                                        </p:tav>
                                      </p:tavLst>
                                    </p:anim>
                                    <p:animEffect transition="in" filter="fade">
                                      <p:cBhvr>
                                        <p:cTn id="57" dur="400"/>
                                        <p:tgtEl>
                                          <p:spTgt spid="44"/>
                                        </p:tgtEl>
                                      </p:cBhvr>
                                    </p:animEffect>
                                  </p:childTnLst>
                                </p:cTn>
                              </p:par>
                            </p:childTnLst>
                          </p:cTn>
                        </p:par>
                        <p:par>
                          <p:cTn id="58" fill="hold">
                            <p:stCondLst>
                              <p:cond delay="3600"/>
                            </p:stCondLst>
                            <p:childTnLst>
                              <p:par>
                                <p:cTn id="59" presetID="53" presetClass="entr" presetSubtype="16" fill="hold" grpId="0" nodeType="afterEffect" nodePh="1">
                                  <p:stCondLst>
                                    <p:cond delay="0"/>
                                  </p:stCondLst>
                                  <p:endCondLst>
                                    <p:cond evt="begin" delay="0">
                                      <p:tn val="59"/>
                                    </p:cond>
                                  </p:endCondLst>
                                  <p:childTnLst>
                                    <p:set>
                                      <p:cBhvr>
                                        <p:cTn id="60" dur="1" fill="hold">
                                          <p:stCondLst>
                                            <p:cond delay="0"/>
                                          </p:stCondLst>
                                        </p:cTn>
                                        <p:tgtEl>
                                          <p:spTgt spid="54"/>
                                        </p:tgtEl>
                                        <p:attrNameLst>
                                          <p:attrName>style.visibility</p:attrName>
                                        </p:attrNameLst>
                                      </p:cBhvr>
                                      <p:to>
                                        <p:strVal val="visible"/>
                                      </p:to>
                                    </p:set>
                                    <p:anim calcmode="lin" valueType="num">
                                      <p:cBhvr>
                                        <p:cTn id="61" dur="400" fill="hold"/>
                                        <p:tgtEl>
                                          <p:spTgt spid="54"/>
                                        </p:tgtEl>
                                        <p:attrNameLst>
                                          <p:attrName>ppt_w</p:attrName>
                                        </p:attrNameLst>
                                      </p:cBhvr>
                                      <p:tavLst>
                                        <p:tav tm="0">
                                          <p:val>
                                            <p:fltVal val="0"/>
                                          </p:val>
                                        </p:tav>
                                        <p:tav tm="100000">
                                          <p:val>
                                            <p:strVal val="#ppt_w"/>
                                          </p:val>
                                        </p:tav>
                                      </p:tavLst>
                                    </p:anim>
                                    <p:anim calcmode="lin" valueType="num">
                                      <p:cBhvr>
                                        <p:cTn id="62" dur="400" fill="hold"/>
                                        <p:tgtEl>
                                          <p:spTgt spid="54"/>
                                        </p:tgtEl>
                                        <p:attrNameLst>
                                          <p:attrName>ppt_h</p:attrName>
                                        </p:attrNameLst>
                                      </p:cBhvr>
                                      <p:tavLst>
                                        <p:tav tm="0">
                                          <p:val>
                                            <p:fltVal val="0"/>
                                          </p:val>
                                        </p:tav>
                                        <p:tav tm="100000">
                                          <p:val>
                                            <p:strVal val="#ppt_h"/>
                                          </p:val>
                                        </p:tav>
                                      </p:tavLst>
                                    </p:anim>
                                    <p:animEffect transition="in" filter="fade">
                                      <p:cBhvr>
                                        <p:cTn id="63" dur="400"/>
                                        <p:tgtEl>
                                          <p:spTgt spid="54"/>
                                        </p:tgtEl>
                                      </p:cBhvr>
                                    </p:animEffect>
                                  </p:childTnLst>
                                </p:cTn>
                              </p:par>
                            </p:childTnLst>
                          </p:cTn>
                        </p:par>
                        <p:par>
                          <p:cTn id="64" fill="hold">
                            <p:stCondLst>
                              <p:cond delay="4000"/>
                            </p:stCondLst>
                            <p:childTnLst>
                              <p:par>
                                <p:cTn id="65" presetID="53" presetClass="entr" presetSubtype="16" fill="hold" grpId="0" nodeType="afterEffect" nodePh="1">
                                  <p:stCondLst>
                                    <p:cond delay="0"/>
                                  </p:stCondLst>
                                  <p:endCondLst>
                                    <p:cond evt="begin" delay="0">
                                      <p:tn val="65"/>
                                    </p:cond>
                                  </p:endCondLst>
                                  <p:childTnLst>
                                    <p:set>
                                      <p:cBhvr>
                                        <p:cTn id="66" dur="1" fill="hold">
                                          <p:stCondLst>
                                            <p:cond delay="0"/>
                                          </p:stCondLst>
                                        </p:cTn>
                                        <p:tgtEl>
                                          <p:spTgt spid="39"/>
                                        </p:tgtEl>
                                        <p:attrNameLst>
                                          <p:attrName>style.visibility</p:attrName>
                                        </p:attrNameLst>
                                      </p:cBhvr>
                                      <p:to>
                                        <p:strVal val="visible"/>
                                      </p:to>
                                    </p:set>
                                    <p:anim calcmode="lin" valueType="num">
                                      <p:cBhvr>
                                        <p:cTn id="67" dur="400" fill="hold"/>
                                        <p:tgtEl>
                                          <p:spTgt spid="39"/>
                                        </p:tgtEl>
                                        <p:attrNameLst>
                                          <p:attrName>ppt_w</p:attrName>
                                        </p:attrNameLst>
                                      </p:cBhvr>
                                      <p:tavLst>
                                        <p:tav tm="0">
                                          <p:val>
                                            <p:fltVal val="0"/>
                                          </p:val>
                                        </p:tav>
                                        <p:tav tm="100000">
                                          <p:val>
                                            <p:strVal val="#ppt_w"/>
                                          </p:val>
                                        </p:tav>
                                      </p:tavLst>
                                    </p:anim>
                                    <p:anim calcmode="lin" valueType="num">
                                      <p:cBhvr>
                                        <p:cTn id="68" dur="400" fill="hold"/>
                                        <p:tgtEl>
                                          <p:spTgt spid="39"/>
                                        </p:tgtEl>
                                        <p:attrNameLst>
                                          <p:attrName>ppt_h</p:attrName>
                                        </p:attrNameLst>
                                      </p:cBhvr>
                                      <p:tavLst>
                                        <p:tav tm="0">
                                          <p:val>
                                            <p:fltVal val="0"/>
                                          </p:val>
                                        </p:tav>
                                        <p:tav tm="100000">
                                          <p:val>
                                            <p:strVal val="#ppt_h"/>
                                          </p:val>
                                        </p:tav>
                                      </p:tavLst>
                                    </p:anim>
                                    <p:animEffect transition="in" filter="fade">
                                      <p:cBhvr>
                                        <p:cTn id="69" dur="400"/>
                                        <p:tgtEl>
                                          <p:spTgt spid="39"/>
                                        </p:tgtEl>
                                      </p:cBhvr>
                                    </p:animEffect>
                                  </p:childTnLst>
                                </p:cTn>
                              </p:par>
                            </p:childTnLst>
                          </p:cTn>
                        </p:par>
                        <p:par>
                          <p:cTn id="70" fill="hold">
                            <p:stCondLst>
                              <p:cond delay="4400"/>
                            </p:stCondLst>
                            <p:childTnLst>
                              <p:par>
                                <p:cTn id="71" presetID="53" presetClass="entr" presetSubtype="16" fill="hold" grpId="0" nodeType="afterEffect" nodePh="1">
                                  <p:stCondLst>
                                    <p:cond delay="0"/>
                                  </p:stCondLst>
                                  <p:endCondLst>
                                    <p:cond evt="begin" delay="0">
                                      <p:tn val="71"/>
                                    </p:cond>
                                  </p:endCondLst>
                                  <p:childTnLst>
                                    <p:set>
                                      <p:cBhvr>
                                        <p:cTn id="72" dur="1" fill="hold">
                                          <p:stCondLst>
                                            <p:cond delay="0"/>
                                          </p:stCondLst>
                                        </p:cTn>
                                        <p:tgtEl>
                                          <p:spTgt spid="40"/>
                                        </p:tgtEl>
                                        <p:attrNameLst>
                                          <p:attrName>style.visibility</p:attrName>
                                        </p:attrNameLst>
                                      </p:cBhvr>
                                      <p:to>
                                        <p:strVal val="visible"/>
                                      </p:to>
                                    </p:set>
                                    <p:anim calcmode="lin" valueType="num">
                                      <p:cBhvr>
                                        <p:cTn id="73" dur="400" fill="hold"/>
                                        <p:tgtEl>
                                          <p:spTgt spid="40"/>
                                        </p:tgtEl>
                                        <p:attrNameLst>
                                          <p:attrName>ppt_w</p:attrName>
                                        </p:attrNameLst>
                                      </p:cBhvr>
                                      <p:tavLst>
                                        <p:tav tm="0">
                                          <p:val>
                                            <p:fltVal val="0"/>
                                          </p:val>
                                        </p:tav>
                                        <p:tav tm="100000">
                                          <p:val>
                                            <p:strVal val="#ppt_w"/>
                                          </p:val>
                                        </p:tav>
                                      </p:tavLst>
                                    </p:anim>
                                    <p:anim calcmode="lin" valueType="num">
                                      <p:cBhvr>
                                        <p:cTn id="74" dur="400" fill="hold"/>
                                        <p:tgtEl>
                                          <p:spTgt spid="40"/>
                                        </p:tgtEl>
                                        <p:attrNameLst>
                                          <p:attrName>ppt_h</p:attrName>
                                        </p:attrNameLst>
                                      </p:cBhvr>
                                      <p:tavLst>
                                        <p:tav tm="0">
                                          <p:val>
                                            <p:fltVal val="0"/>
                                          </p:val>
                                        </p:tav>
                                        <p:tav tm="100000">
                                          <p:val>
                                            <p:strVal val="#ppt_h"/>
                                          </p:val>
                                        </p:tav>
                                      </p:tavLst>
                                    </p:anim>
                                    <p:animEffect transition="in" filter="fade">
                                      <p:cBhvr>
                                        <p:cTn id="75" dur="400"/>
                                        <p:tgtEl>
                                          <p:spTgt spid="40"/>
                                        </p:tgtEl>
                                      </p:cBhvr>
                                    </p:animEffect>
                                  </p:childTnLst>
                                </p:cTn>
                              </p:par>
                            </p:childTnLst>
                          </p:cTn>
                        </p:par>
                        <p:par>
                          <p:cTn id="76" fill="hold">
                            <p:stCondLst>
                              <p:cond delay="4800"/>
                            </p:stCondLst>
                            <p:childTnLst>
                              <p:par>
                                <p:cTn id="77" presetID="53" presetClass="entr" presetSubtype="16" fill="hold" grpId="0" nodeType="afterEffect" nodePh="1">
                                  <p:stCondLst>
                                    <p:cond delay="0"/>
                                  </p:stCondLst>
                                  <p:endCondLst>
                                    <p:cond evt="begin" delay="0">
                                      <p:tn val="77"/>
                                    </p:cond>
                                  </p:endCondLst>
                                  <p:childTnLst>
                                    <p:set>
                                      <p:cBhvr>
                                        <p:cTn id="78" dur="1" fill="hold">
                                          <p:stCondLst>
                                            <p:cond delay="0"/>
                                          </p:stCondLst>
                                        </p:cTn>
                                        <p:tgtEl>
                                          <p:spTgt spid="41"/>
                                        </p:tgtEl>
                                        <p:attrNameLst>
                                          <p:attrName>style.visibility</p:attrName>
                                        </p:attrNameLst>
                                      </p:cBhvr>
                                      <p:to>
                                        <p:strVal val="visible"/>
                                      </p:to>
                                    </p:set>
                                    <p:anim calcmode="lin" valueType="num">
                                      <p:cBhvr>
                                        <p:cTn id="79" dur="400" fill="hold"/>
                                        <p:tgtEl>
                                          <p:spTgt spid="41"/>
                                        </p:tgtEl>
                                        <p:attrNameLst>
                                          <p:attrName>ppt_w</p:attrName>
                                        </p:attrNameLst>
                                      </p:cBhvr>
                                      <p:tavLst>
                                        <p:tav tm="0">
                                          <p:val>
                                            <p:fltVal val="0"/>
                                          </p:val>
                                        </p:tav>
                                        <p:tav tm="100000">
                                          <p:val>
                                            <p:strVal val="#ppt_w"/>
                                          </p:val>
                                        </p:tav>
                                      </p:tavLst>
                                    </p:anim>
                                    <p:anim calcmode="lin" valueType="num">
                                      <p:cBhvr>
                                        <p:cTn id="80" dur="400" fill="hold"/>
                                        <p:tgtEl>
                                          <p:spTgt spid="41"/>
                                        </p:tgtEl>
                                        <p:attrNameLst>
                                          <p:attrName>ppt_h</p:attrName>
                                        </p:attrNameLst>
                                      </p:cBhvr>
                                      <p:tavLst>
                                        <p:tav tm="0">
                                          <p:val>
                                            <p:fltVal val="0"/>
                                          </p:val>
                                        </p:tav>
                                        <p:tav tm="100000">
                                          <p:val>
                                            <p:strVal val="#ppt_h"/>
                                          </p:val>
                                        </p:tav>
                                      </p:tavLst>
                                    </p:anim>
                                    <p:animEffect transition="in" filter="fade">
                                      <p:cBhvr>
                                        <p:cTn id="81" dur="400"/>
                                        <p:tgtEl>
                                          <p:spTgt spid="41"/>
                                        </p:tgtEl>
                                      </p:cBhvr>
                                    </p:animEffect>
                                  </p:childTnLst>
                                </p:cTn>
                              </p:par>
                            </p:childTnLst>
                          </p:cTn>
                        </p:par>
                        <p:par>
                          <p:cTn id="82" fill="hold">
                            <p:stCondLst>
                              <p:cond delay="5200"/>
                            </p:stCondLst>
                            <p:childTnLst>
                              <p:par>
                                <p:cTn id="83" presetID="53" presetClass="entr" presetSubtype="16" fill="hold" grpId="0" nodeType="afterEffect" nodePh="1">
                                  <p:stCondLst>
                                    <p:cond delay="0"/>
                                  </p:stCondLst>
                                  <p:endCondLst>
                                    <p:cond evt="begin" delay="0">
                                      <p:tn val="83"/>
                                    </p:cond>
                                  </p:endCondLst>
                                  <p:childTnLst>
                                    <p:set>
                                      <p:cBhvr>
                                        <p:cTn id="84" dur="1" fill="hold">
                                          <p:stCondLst>
                                            <p:cond delay="0"/>
                                          </p:stCondLst>
                                        </p:cTn>
                                        <p:tgtEl>
                                          <p:spTgt spid="51"/>
                                        </p:tgtEl>
                                        <p:attrNameLst>
                                          <p:attrName>style.visibility</p:attrName>
                                        </p:attrNameLst>
                                      </p:cBhvr>
                                      <p:to>
                                        <p:strVal val="visible"/>
                                      </p:to>
                                    </p:set>
                                    <p:anim calcmode="lin" valueType="num">
                                      <p:cBhvr>
                                        <p:cTn id="85" dur="400" fill="hold"/>
                                        <p:tgtEl>
                                          <p:spTgt spid="51"/>
                                        </p:tgtEl>
                                        <p:attrNameLst>
                                          <p:attrName>ppt_w</p:attrName>
                                        </p:attrNameLst>
                                      </p:cBhvr>
                                      <p:tavLst>
                                        <p:tav tm="0">
                                          <p:val>
                                            <p:fltVal val="0"/>
                                          </p:val>
                                        </p:tav>
                                        <p:tav tm="100000">
                                          <p:val>
                                            <p:strVal val="#ppt_w"/>
                                          </p:val>
                                        </p:tav>
                                      </p:tavLst>
                                    </p:anim>
                                    <p:anim calcmode="lin" valueType="num">
                                      <p:cBhvr>
                                        <p:cTn id="86" dur="400" fill="hold"/>
                                        <p:tgtEl>
                                          <p:spTgt spid="51"/>
                                        </p:tgtEl>
                                        <p:attrNameLst>
                                          <p:attrName>ppt_h</p:attrName>
                                        </p:attrNameLst>
                                      </p:cBhvr>
                                      <p:tavLst>
                                        <p:tav tm="0">
                                          <p:val>
                                            <p:fltVal val="0"/>
                                          </p:val>
                                        </p:tav>
                                        <p:tav tm="100000">
                                          <p:val>
                                            <p:strVal val="#ppt_h"/>
                                          </p:val>
                                        </p:tav>
                                      </p:tavLst>
                                    </p:anim>
                                    <p:animEffect transition="in" filter="fade">
                                      <p:cBhvr>
                                        <p:cTn id="87" dur="400"/>
                                        <p:tgtEl>
                                          <p:spTgt spid="51"/>
                                        </p:tgtEl>
                                      </p:cBhvr>
                                    </p:animEffect>
                                  </p:childTnLst>
                                </p:cTn>
                              </p:par>
                            </p:childTnLst>
                          </p:cTn>
                        </p:par>
                        <p:par>
                          <p:cTn id="88" fill="hold">
                            <p:stCondLst>
                              <p:cond delay="5600"/>
                            </p:stCondLst>
                            <p:childTnLst>
                              <p:par>
                                <p:cTn id="89" presetID="53" presetClass="entr" presetSubtype="16" fill="hold" grpId="0" nodeType="afterEffect" nodePh="1">
                                  <p:stCondLst>
                                    <p:cond delay="0"/>
                                  </p:stCondLst>
                                  <p:endCondLst>
                                    <p:cond evt="begin" delay="0">
                                      <p:tn val="89"/>
                                    </p:cond>
                                  </p:endCondLst>
                                  <p:childTnLst>
                                    <p:set>
                                      <p:cBhvr>
                                        <p:cTn id="90" dur="1" fill="hold">
                                          <p:stCondLst>
                                            <p:cond delay="0"/>
                                          </p:stCondLst>
                                        </p:cTn>
                                        <p:tgtEl>
                                          <p:spTgt spid="52"/>
                                        </p:tgtEl>
                                        <p:attrNameLst>
                                          <p:attrName>style.visibility</p:attrName>
                                        </p:attrNameLst>
                                      </p:cBhvr>
                                      <p:to>
                                        <p:strVal val="visible"/>
                                      </p:to>
                                    </p:set>
                                    <p:anim calcmode="lin" valueType="num">
                                      <p:cBhvr>
                                        <p:cTn id="91" dur="400" fill="hold"/>
                                        <p:tgtEl>
                                          <p:spTgt spid="52"/>
                                        </p:tgtEl>
                                        <p:attrNameLst>
                                          <p:attrName>ppt_w</p:attrName>
                                        </p:attrNameLst>
                                      </p:cBhvr>
                                      <p:tavLst>
                                        <p:tav tm="0">
                                          <p:val>
                                            <p:fltVal val="0"/>
                                          </p:val>
                                        </p:tav>
                                        <p:tav tm="100000">
                                          <p:val>
                                            <p:strVal val="#ppt_w"/>
                                          </p:val>
                                        </p:tav>
                                      </p:tavLst>
                                    </p:anim>
                                    <p:anim calcmode="lin" valueType="num">
                                      <p:cBhvr>
                                        <p:cTn id="92" dur="400" fill="hold"/>
                                        <p:tgtEl>
                                          <p:spTgt spid="52"/>
                                        </p:tgtEl>
                                        <p:attrNameLst>
                                          <p:attrName>ppt_h</p:attrName>
                                        </p:attrNameLst>
                                      </p:cBhvr>
                                      <p:tavLst>
                                        <p:tav tm="0">
                                          <p:val>
                                            <p:fltVal val="0"/>
                                          </p:val>
                                        </p:tav>
                                        <p:tav tm="100000">
                                          <p:val>
                                            <p:strVal val="#ppt_h"/>
                                          </p:val>
                                        </p:tav>
                                      </p:tavLst>
                                    </p:anim>
                                    <p:animEffect transition="in" filter="fade">
                                      <p:cBhvr>
                                        <p:cTn id="93" dur="400"/>
                                        <p:tgtEl>
                                          <p:spTgt spid="52"/>
                                        </p:tgtEl>
                                      </p:cBhvr>
                                    </p:animEffect>
                                  </p:childTnLst>
                                </p:cTn>
                              </p:par>
                            </p:childTnLst>
                          </p:cTn>
                        </p:par>
                        <p:par>
                          <p:cTn id="94" fill="hold">
                            <p:stCondLst>
                              <p:cond delay="60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53"/>
                                        </p:tgtEl>
                                        <p:attrNameLst>
                                          <p:attrName>style.visibility</p:attrName>
                                        </p:attrNameLst>
                                      </p:cBhvr>
                                      <p:to>
                                        <p:strVal val="visible"/>
                                      </p:to>
                                    </p:set>
                                    <p:anim calcmode="lin" valueType="num">
                                      <p:cBhvr>
                                        <p:cTn id="97" dur="400" fill="hold"/>
                                        <p:tgtEl>
                                          <p:spTgt spid="53"/>
                                        </p:tgtEl>
                                        <p:attrNameLst>
                                          <p:attrName>ppt_w</p:attrName>
                                        </p:attrNameLst>
                                      </p:cBhvr>
                                      <p:tavLst>
                                        <p:tav tm="0">
                                          <p:val>
                                            <p:fltVal val="0"/>
                                          </p:val>
                                        </p:tav>
                                        <p:tav tm="100000">
                                          <p:val>
                                            <p:strVal val="#ppt_w"/>
                                          </p:val>
                                        </p:tav>
                                      </p:tavLst>
                                    </p:anim>
                                    <p:anim calcmode="lin" valueType="num">
                                      <p:cBhvr>
                                        <p:cTn id="98" dur="400" fill="hold"/>
                                        <p:tgtEl>
                                          <p:spTgt spid="53"/>
                                        </p:tgtEl>
                                        <p:attrNameLst>
                                          <p:attrName>ppt_h</p:attrName>
                                        </p:attrNameLst>
                                      </p:cBhvr>
                                      <p:tavLst>
                                        <p:tav tm="0">
                                          <p:val>
                                            <p:fltVal val="0"/>
                                          </p:val>
                                        </p:tav>
                                        <p:tav tm="100000">
                                          <p:val>
                                            <p:strVal val="#ppt_h"/>
                                          </p:val>
                                        </p:tav>
                                      </p:tavLst>
                                    </p:anim>
                                    <p:animEffect transition="in" filter="fade">
                                      <p:cBhvr>
                                        <p:cTn id="99" dur="400"/>
                                        <p:tgtEl>
                                          <p:spTgt spid="53"/>
                                        </p:tgtEl>
                                      </p:cBhvr>
                                    </p:animEffect>
                                  </p:childTnLst>
                                </p:cTn>
                              </p:par>
                            </p:childTnLst>
                          </p:cTn>
                        </p:par>
                        <p:par>
                          <p:cTn id="100" fill="hold">
                            <p:stCondLst>
                              <p:cond delay="64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animEffect transition="in" filter="fade">
                                      <p:cBhvr>
                                        <p:cTn id="105" dur="400"/>
                                        <p:tgtEl>
                                          <p:spTgt spid="45"/>
                                        </p:tgtEl>
                                      </p:cBhvr>
                                    </p:animEffect>
                                  </p:childTnLst>
                                </p:cTn>
                              </p:par>
                            </p:childTnLst>
                          </p:cTn>
                        </p:par>
                        <p:par>
                          <p:cTn id="106" fill="hold">
                            <p:stCondLst>
                              <p:cond delay="6800"/>
                            </p:stCondLst>
                            <p:childTnLst>
                              <p:par>
                                <p:cTn id="107" presetID="53" presetClass="entr" presetSubtype="16" fill="hold" grpId="0" nodeType="afterEffect" nodePh="1">
                                  <p:stCondLst>
                                    <p:cond delay="0"/>
                                  </p:stCondLst>
                                  <p:endCondLst>
                                    <p:cond evt="begin" delay="0">
                                      <p:tn val="107"/>
                                    </p:cond>
                                  </p:endCondLst>
                                  <p:childTnLst>
                                    <p:set>
                                      <p:cBhvr>
                                        <p:cTn id="108" dur="1" fill="hold">
                                          <p:stCondLst>
                                            <p:cond delay="0"/>
                                          </p:stCondLst>
                                        </p:cTn>
                                        <p:tgtEl>
                                          <p:spTgt spid="46"/>
                                        </p:tgtEl>
                                        <p:attrNameLst>
                                          <p:attrName>style.visibility</p:attrName>
                                        </p:attrNameLst>
                                      </p:cBhvr>
                                      <p:to>
                                        <p:strVal val="visible"/>
                                      </p:to>
                                    </p:set>
                                    <p:anim calcmode="lin" valueType="num">
                                      <p:cBhvr>
                                        <p:cTn id="109" dur="400" fill="hold"/>
                                        <p:tgtEl>
                                          <p:spTgt spid="46"/>
                                        </p:tgtEl>
                                        <p:attrNameLst>
                                          <p:attrName>ppt_w</p:attrName>
                                        </p:attrNameLst>
                                      </p:cBhvr>
                                      <p:tavLst>
                                        <p:tav tm="0">
                                          <p:val>
                                            <p:fltVal val="0"/>
                                          </p:val>
                                        </p:tav>
                                        <p:tav tm="100000">
                                          <p:val>
                                            <p:strVal val="#ppt_w"/>
                                          </p:val>
                                        </p:tav>
                                      </p:tavLst>
                                    </p:anim>
                                    <p:anim calcmode="lin" valueType="num">
                                      <p:cBhvr>
                                        <p:cTn id="110" dur="400" fill="hold"/>
                                        <p:tgtEl>
                                          <p:spTgt spid="46"/>
                                        </p:tgtEl>
                                        <p:attrNameLst>
                                          <p:attrName>ppt_h</p:attrName>
                                        </p:attrNameLst>
                                      </p:cBhvr>
                                      <p:tavLst>
                                        <p:tav tm="0">
                                          <p:val>
                                            <p:fltVal val="0"/>
                                          </p:val>
                                        </p:tav>
                                        <p:tav tm="100000">
                                          <p:val>
                                            <p:strVal val="#ppt_h"/>
                                          </p:val>
                                        </p:tav>
                                      </p:tavLst>
                                    </p:anim>
                                    <p:animEffect transition="in" filter="fade">
                                      <p:cBhvr>
                                        <p:cTn id="111" dur="400"/>
                                        <p:tgtEl>
                                          <p:spTgt spid="46"/>
                                        </p:tgtEl>
                                      </p:cBhvr>
                                    </p:animEffect>
                                  </p:childTnLst>
                                </p:cTn>
                              </p:par>
                            </p:childTnLst>
                          </p:cTn>
                        </p:par>
                        <p:par>
                          <p:cTn id="112" fill="hold">
                            <p:stCondLst>
                              <p:cond delay="7200"/>
                            </p:stCondLst>
                            <p:childTnLst>
                              <p:par>
                                <p:cTn id="113" presetID="53" presetClass="entr" presetSubtype="16" fill="hold" grpId="0" nodeType="afterEffect" nodePh="1">
                                  <p:stCondLst>
                                    <p:cond delay="0"/>
                                  </p:stCondLst>
                                  <p:endCondLst>
                                    <p:cond evt="begin" delay="0">
                                      <p:tn val="113"/>
                                    </p:cond>
                                  </p:endCondLst>
                                  <p:childTnLst>
                                    <p:set>
                                      <p:cBhvr>
                                        <p:cTn id="114" dur="1" fill="hold">
                                          <p:stCondLst>
                                            <p:cond delay="0"/>
                                          </p:stCondLst>
                                        </p:cTn>
                                        <p:tgtEl>
                                          <p:spTgt spid="47"/>
                                        </p:tgtEl>
                                        <p:attrNameLst>
                                          <p:attrName>style.visibility</p:attrName>
                                        </p:attrNameLst>
                                      </p:cBhvr>
                                      <p:to>
                                        <p:strVal val="visible"/>
                                      </p:to>
                                    </p:set>
                                    <p:anim calcmode="lin" valueType="num">
                                      <p:cBhvr>
                                        <p:cTn id="115" dur="400" fill="hold"/>
                                        <p:tgtEl>
                                          <p:spTgt spid="47"/>
                                        </p:tgtEl>
                                        <p:attrNameLst>
                                          <p:attrName>ppt_w</p:attrName>
                                        </p:attrNameLst>
                                      </p:cBhvr>
                                      <p:tavLst>
                                        <p:tav tm="0">
                                          <p:val>
                                            <p:fltVal val="0"/>
                                          </p:val>
                                        </p:tav>
                                        <p:tav tm="100000">
                                          <p:val>
                                            <p:strVal val="#ppt_w"/>
                                          </p:val>
                                        </p:tav>
                                      </p:tavLst>
                                    </p:anim>
                                    <p:anim calcmode="lin" valueType="num">
                                      <p:cBhvr>
                                        <p:cTn id="116" dur="400" fill="hold"/>
                                        <p:tgtEl>
                                          <p:spTgt spid="47"/>
                                        </p:tgtEl>
                                        <p:attrNameLst>
                                          <p:attrName>ppt_h</p:attrName>
                                        </p:attrNameLst>
                                      </p:cBhvr>
                                      <p:tavLst>
                                        <p:tav tm="0">
                                          <p:val>
                                            <p:fltVal val="0"/>
                                          </p:val>
                                        </p:tav>
                                        <p:tav tm="100000">
                                          <p:val>
                                            <p:strVal val="#ppt_h"/>
                                          </p:val>
                                        </p:tav>
                                      </p:tavLst>
                                    </p:anim>
                                    <p:animEffect transition="in" filter="fade">
                                      <p:cBhvr>
                                        <p:cTn id="117" dur="400"/>
                                        <p:tgtEl>
                                          <p:spTgt spid="47"/>
                                        </p:tgtEl>
                                      </p:cBhvr>
                                    </p:animEffect>
                                  </p:childTnLst>
                                </p:cTn>
                              </p:par>
                            </p:childTnLst>
                          </p:cTn>
                        </p:par>
                        <p:par>
                          <p:cTn id="118" fill="hold">
                            <p:stCondLst>
                              <p:cond delay="7600"/>
                            </p:stCondLst>
                            <p:childTnLst>
                              <p:par>
                                <p:cTn id="119" presetID="53" presetClass="entr" presetSubtype="16" fill="hold" grpId="0" nodeType="afterEffect" nodePh="1">
                                  <p:stCondLst>
                                    <p:cond delay="0"/>
                                  </p:stCondLst>
                                  <p:endCondLst>
                                    <p:cond evt="begin" delay="0">
                                      <p:tn val="119"/>
                                    </p:cond>
                                  </p:endCondLst>
                                  <p:childTnLst>
                                    <p:set>
                                      <p:cBhvr>
                                        <p:cTn id="120" dur="1" fill="hold">
                                          <p:stCondLst>
                                            <p:cond delay="0"/>
                                          </p:stCondLst>
                                        </p:cTn>
                                        <p:tgtEl>
                                          <p:spTgt spid="57"/>
                                        </p:tgtEl>
                                        <p:attrNameLst>
                                          <p:attrName>style.visibility</p:attrName>
                                        </p:attrNameLst>
                                      </p:cBhvr>
                                      <p:to>
                                        <p:strVal val="visible"/>
                                      </p:to>
                                    </p:set>
                                    <p:anim calcmode="lin" valueType="num">
                                      <p:cBhvr>
                                        <p:cTn id="121" dur="400" fill="hold"/>
                                        <p:tgtEl>
                                          <p:spTgt spid="57"/>
                                        </p:tgtEl>
                                        <p:attrNameLst>
                                          <p:attrName>ppt_w</p:attrName>
                                        </p:attrNameLst>
                                      </p:cBhvr>
                                      <p:tavLst>
                                        <p:tav tm="0">
                                          <p:val>
                                            <p:fltVal val="0"/>
                                          </p:val>
                                        </p:tav>
                                        <p:tav tm="100000">
                                          <p:val>
                                            <p:strVal val="#ppt_w"/>
                                          </p:val>
                                        </p:tav>
                                      </p:tavLst>
                                    </p:anim>
                                    <p:anim calcmode="lin" valueType="num">
                                      <p:cBhvr>
                                        <p:cTn id="122" dur="400" fill="hold"/>
                                        <p:tgtEl>
                                          <p:spTgt spid="57"/>
                                        </p:tgtEl>
                                        <p:attrNameLst>
                                          <p:attrName>ppt_h</p:attrName>
                                        </p:attrNameLst>
                                      </p:cBhvr>
                                      <p:tavLst>
                                        <p:tav tm="0">
                                          <p:val>
                                            <p:fltVal val="0"/>
                                          </p:val>
                                        </p:tav>
                                        <p:tav tm="100000">
                                          <p:val>
                                            <p:strVal val="#ppt_h"/>
                                          </p:val>
                                        </p:tav>
                                      </p:tavLst>
                                    </p:anim>
                                    <p:animEffect transition="in" filter="fade">
                                      <p:cBhvr>
                                        <p:cTn id="123" dur="400"/>
                                        <p:tgtEl>
                                          <p:spTgt spid="57"/>
                                        </p:tgtEl>
                                      </p:cBhvr>
                                    </p:animEffect>
                                  </p:childTnLst>
                                </p:cTn>
                              </p:par>
                            </p:childTnLst>
                          </p:cTn>
                        </p:par>
                        <p:par>
                          <p:cTn id="124" fill="hold">
                            <p:stCondLst>
                              <p:cond delay="8000"/>
                            </p:stCondLst>
                            <p:childTnLst>
                              <p:par>
                                <p:cTn id="125" presetID="10" presetClass="entr" presetSubtype="0" fill="hold" grpId="0" nodeType="after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8500"/>
                            </p:stCondLst>
                            <p:childTnLst>
                              <p:par>
                                <p:cTn id="129" presetID="10" presetClass="entr" presetSubtype="0" fill="hold" grpId="0" nodeType="afterEffect">
                                  <p:stCondLst>
                                    <p:cond delay="0"/>
                                  </p:stCondLst>
                                  <p:childTnLst>
                                    <p:set>
                                      <p:cBhvr>
                                        <p:cTn id="130" dur="1" fill="hold">
                                          <p:stCondLst>
                                            <p:cond delay="0"/>
                                          </p:stCondLst>
                                        </p:cTn>
                                        <p:tgtEl>
                                          <p:spTgt spid="36">
                                            <p:txEl>
                                              <p:pRg st="0" end="0"/>
                                            </p:txEl>
                                          </p:spTgt>
                                        </p:tgtEl>
                                        <p:attrNameLst>
                                          <p:attrName>style.visibility</p:attrName>
                                        </p:attrNameLst>
                                      </p:cBhvr>
                                      <p:to>
                                        <p:strVal val="visible"/>
                                      </p:to>
                                    </p:set>
                                    <p:animEffect transition="in" filter="fade">
                                      <p:cBhvr>
                                        <p:cTn id="131"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7" grpId="0"/>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ortfolio Four">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3" name="Picture Placeholder 2"/>
          <p:cNvSpPr>
            <a:spLocks noGrp="1"/>
          </p:cNvSpPr>
          <p:nvPr>
            <p:ph type="pic" sz="quarter" idx="15"/>
          </p:nvPr>
        </p:nvSpPr>
        <p:spPr>
          <a:xfrm>
            <a:off x="792163" y="1200150"/>
            <a:ext cx="2895598" cy="2895600"/>
          </a:xfrm>
        </p:spPr>
        <p:txBody>
          <a:bodyPr>
            <a:normAutofit/>
          </a:bodyPr>
          <a:lstStyle>
            <a:lvl1pPr>
              <a:defRPr sz="1200"/>
            </a:lvl1pPr>
          </a:lstStyle>
          <a:p>
            <a:endParaRPr lang="en-US"/>
          </a:p>
        </p:txBody>
      </p:sp>
      <p:sp>
        <p:nvSpPr>
          <p:cNvPr id="8"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0"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324655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3086100"/>
          </a:xfrm>
        </p:spPr>
        <p:txBody>
          <a:bodyPr>
            <a:normAutofit/>
          </a:bodyPr>
          <a:lstStyle>
            <a:lvl1pPr>
              <a:defRPr sz="1350"/>
            </a:lvl1pPr>
          </a:lstStyle>
          <a:p>
            <a:endParaRPr lang="en-US"/>
          </a:p>
        </p:txBody>
      </p:sp>
    </p:spTree>
    <p:extLst>
      <p:ext uri="{BB962C8B-B14F-4D97-AF65-F5344CB8AC3E}">
        <p14:creationId xmlns:p14="http://schemas.microsoft.com/office/powerpoint/2010/main" val="108085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400573" cy="5143500"/>
          </a:xfrm>
        </p:spPr>
        <p:txBody>
          <a:bodyPr>
            <a:normAutofit/>
          </a:bodyPr>
          <a:lstStyle>
            <a:lvl1pPr>
              <a:defRPr sz="1350"/>
            </a:lvl1pPr>
          </a:lstStyle>
          <a:p>
            <a:endParaRPr lang="en-US"/>
          </a:p>
        </p:txBody>
      </p:sp>
    </p:spTree>
    <p:extLst>
      <p:ext uri="{BB962C8B-B14F-4D97-AF65-F5344CB8AC3E}">
        <p14:creationId xmlns:p14="http://schemas.microsoft.com/office/powerpoint/2010/main" val="279505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281940"/>
            <a:ext cx="8729345" cy="4614545"/>
          </a:xfrm>
          <a:custGeom>
            <a:avLst/>
            <a:gdLst/>
            <a:ahLst/>
            <a:cxnLst/>
            <a:rect l="l" t="t" r="r" b="b"/>
            <a:pathLst>
              <a:path w="8729345" h="4614545">
                <a:moveTo>
                  <a:pt x="6978650" y="0"/>
                </a:moveTo>
                <a:lnTo>
                  <a:pt x="0" y="0"/>
                </a:lnTo>
                <a:lnTo>
                  <a:pt x="0" y="4614354"/>
                </a:lnTo>
                <a:lnTo>
                  <a:pt x="6978650" y="4614354"/>
                </a:lnTo>
                <a:lnTo>
                  <a:pt x="8729091" y="2307209"/>
                </a:lnTo>
                <a:lnTo>
                  <a:pt x="6978650" y="0"/>
                </a:lnTo>
                <a:close/>
              </a:path>
            </a:pathLst>
          </a:custGeom>
          <a:solidFill>
            <a:srgbClr val="E65E29"/>
          </a:solidFill>
        </p:spPr>
        <p:txBody>
          <a:bodyPr wrap="square" lIns="0" tIns="0" rIns="0" bIns="0" rtlCol="0"/>
          <a:lstStyle/>
          <a:p>
            <a:endParaRPr/>
          </a:p>
        </p:txBody>
      </p:sp>
      <p:sp>
        <p:nvSpPr>
          <p:cNvPr id="2" name="Holder 2"/>
          <p:cNvSpPr>
            <a:spLocks noGrp="1"/>
          </p:cNvSpPr>
          <p:nvPr>
            <p:ph type="ctrTitle"/>
          </p:nvPr>
        </p:nvSpPr>
        <p:spPr>
          <a:xfrm>
            <a:off x="299110" y="808177"/>
            <a:ext cx="5499735" cy="1886585"/>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95610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35380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3" y="279400"/>
            <a:ext cx="8729087" cy="4614329"/>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890533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623361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847915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HHD_TitlePage_Option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a:xfrm>
            <a:off x="1801368" y="85801"/>
            <a:ext cx="5541263" cy="430887"/>
          </a:xfrm>
        </p:spPr>
        <p:txBody>
          <a:bodyPr/>
          <a:lstStyle/>
          <a:p>
            <a:r>
              <a:rPr lang="en-US"/>
              <a:t>Click to edit Master title style</a:t>
            </a:r>
          </a:p>
        </p:txBody>
      </p:sp>
      <p:sp>
        <p:nvSpPr>
          <p:cNvPr id="4" name="Rectangle 3">
            <a:extLst>
              <a:ext uri="{FF2B5EF4-FFF2-40B4-BE49-F238E27FC236}">
                <a16:creationId xmlns:a16="http://schemas.microsoft.com/office/drawing/2014/main" id="{B4B5740D-CE7A-4F41-BBAA-B5E03476C17A}"/>
              </a:ext>
            </a:extLst>
          </p:cNvPr>
          <p:cNvSpPr/>
          <p:nvPr userDrawn="1"/>
        </p:nvSpPr>
        <p:spPr>
          <a:xfrm>
            <a:off x="6171649" y="4314952"/>
            <a:ext cx="2799985"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p>
        </p:txBody>
      </p:sp>
      <p:pic>
        <p:nvPicPr>
          <p:cNvPr id="6" name="Picture 5">
            <a:extLst>
              <a:ext uri="{FF2B5EF4-FFF2-40B4-BE49-F238E27FC236}">
                <a16:creationId xmlns:a16="http://schemas.microsoft.com/office/drawing/2014/main" id="{21D5B8FD-1C49-42AB-ADE9-68AF61F204B4}"/>
              </a:ext>
            </a:extLst>
          </p:cNvPr>
          <p:cNvPicPr>
            <a:picLocks noChangeAspect="1"/>
          </p:cNvPicPr>
          <p:nvPr userDrawn="1"/>
        </p:nvPicPr>
        <p:blipFill>
          <a:blip r:embed="rId3"/>
          <a:stretch>
            <a:fillRect/>
          </a:stretch>
        </p:blipFill>
        <p:spPr>
          <a:xfrm>
            <a:off x="6657703" y="4391121"/>
            <a:ext cx="2313931" cy="590612"/>
          </a:xfrm>
          <a:prstGeom prst="rect">
            <a:avLst/>
          </a:prstGeom>
        </p:spPr>
      </p:pic>
    </p:spTree>
    <p:extLst>
      <p:ext uri="{BB962C8B-B14F-4D97-AF65-F5344CB8AC3E}">
        <p14:creationId xmlns:p14="http://schemas.microsoft.com/office/powerpoint/2010/main" val="10218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HD_Cover_Option 1">
    <p:spTree>
      <p:nvGrpSpPr>
        <p:cNvPr id="1" name=""/>
        <p:cNvGrpSpPr/>
        <p:nvPr/>
      </p:nvGrpSpPr>
      <p:grpSpPr>
        <a:xfrm>
          <a:off x="0" y="0"/>
          <a:ext cx="0" cy="0"/>
          <a:chOff x="0" y="0"/>
          <a:chExt cx="0" cy="0"/>
        </a:xfrm>
      </p:grpSpPr>
      <p:sp>
        <p:nvSpPr>
          <p:cNvPr id="8" name="Rectangle 7"/>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pic>
        <p:nvPicPr>
          <p:cNvPr id="4" name="Picture 3">
            <a:extLst>
              <a:ext uri="{FF2B5EF4-FFF2-40B4-BE49-F238E27FC236}">
                <a16:creationId xmlns:a16="http://schemas.microsoft.com/office/drawing/2014/main" id="{026971DF-0687-40BB-B19B-F12EE2FA408C}"/>
              </a:ext>
            </a:extLst>
          </p:cNvPr>
          <p:cNvPicPr>
            <a:picLocks noChangeAspect="1"/>
          </p:cNvPicPr>
          <p:nvPr userDrawn="1"/>
        </p:nvPicPr>
        <p:blipFill>
          <a:blip r:embed="rId3"/>
          <a:stretch>
            <a:fillRect/>
          </a:stretch>
        </p:blipFill>
        <p:spPr>
          <a:xfrm>
            <a:off x="8143410" y="4514850"/>
            <a:ext cx="417696" cy="414617"/>
          </a:xfrm>
          <a:prstGeom prst="rect">
            <a:avLst/>
          </a:prstGeom>
        </p:spPr>
      </p:pic>
      <p:pic>
        <p:nvPicPr>
          <p:cNvPr id="5" name="Picture 4">
            <a:extLst>
              <a:ext uri="{FF2B5EF4-FFF2-40B4-BE49-F238E27FC236}">
                <a16:creationId xmlns:a16="http://schemas.microsoft.com/office/drawing/2014/main" id="{AAE7EB20-B532-4255-9DC7-6D1B2F4FEEFC}"/>
              </a:ext>
            </a:extLst>
          </p:cNvPr>
          <p:cNvPicPr>
            <a:picLocks noChangeAspect="1"/>
          </p:cNvPicPr>
          <p:nvPr userDrawn="1"/>
        </p:nvPicPr>
        <p:blipFill>
          <a:blip r:embed="rId4"/>
          <a:stretch>
            <a:fillRect/>
          </a:stretch>
        </p:blipFill>
        <p:spPr>
          <a:xfrm>
            <a:off x="8585985" y="4508879"/>
            <a:ext cx="414563" cy="414617"/>
          </a:xfrm>
          <a:prstGeom prst="rect">
            <a:avLst/>
          </a:prstGeom>
        </p:spPr>
      </p:pic>
      <p:pic>
        <p:nvPicPr>
          <p:cNvPr id="6" name="Picture 5">
            <a:extLst>
              <a:ext uri="{FF2B5EF4-FFF2-40B4-BE49-F238E27FC236}">
                <a16:creationId xmlns:a16="http://schemas.microsoft.com/office/drawing/2014/main" id="{1F61EE27-ADA1-4F29-82DA-CFD5C78D9F2E}"/>
              </a:ext>
            </a:extLst>
          </p:cNvPr>
          <p:cNvPicPr>
            <a:picLocks noChangeAspect="1"/>
          </p:cNvPicPr>
          <p:nvPr userDrawn="1"/>
        </p:nvPicPr>
        <p:blipFill>
          <a:blip r:embed="rId3"/>
          <a:stretch>
            <a:fillRect/>
          </a:stretch>
        </p:blipFill>
        <p:spPr>
          <a:xfrm>
            <a:off x="8143410" y="4520821"/>
            <a:ext cx="417696" cy="414617"/>
          </a:xfrm>
          <a:prstGeom prst="rect">
            <a:avLst/>
          </a:prstGeom>
        </p:spPr>
      </p:pic>
      <p:pic>
        <p:nvPicPr>
          <p:cNvPr id="7" name="Picture 6">
            <a:extLst>
              <a:ext uri="{FF2B5EF4-FFF2-40B4-BE49-F238E27FC236}">
                <a16:creationId xmlns:a16="http://schemas.microsoft.com/office/drawing/2014/main" id="{955E4EC0-A013-482B-AC2A-A5161B3656C4}"/>
              </a:ext>
            </a:extLst>
          </p:cNvPr>
          <p:cNvPicPr>
            <a:picLocks noChangeAspect="1"/>
          </p:cNvPicPr>
          <p:nvPr userDrawn="1"/>
        </p:nvPicPr>
        <p:blipFill>
          <a:blip r:embed="rId4"/>
          <a:stretch>
            <a:fillRect/>
          </a:stretch>
        </p:blipFill>
        <p:spPr>
          <a:xfrm>
            <a:off x="8585985" y="4514850"/>
            <a:ext cx="414563" cy="414617"/>
          </a:xfrm>
          <a:prstGeom prst="rect">
            <a:avLst/>
          </a:prstGeom>
        </p:spPr>
      </p:pic>
    </p:spTree>
    <p:extLst>
      <p:ext uri="{BB962C8B-B14F-4D97-AF65-F5344CB8AC3E}">
        <p14:creationId xmlns:p14="http://schemas.microsoft.com/office/powerpoint/2010/main" val="157390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HD_Cover_Option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pic>
        <p:nvPicPr>
          <p:cNvPr id="3" name="Picture 2">
            <a:extLst>
              <a:ext uri="{FF2B5EF4-FFF2-40B4-BE49-F238E27FC236}">
                <a16:creationId xmlns:a16="http://schemas.microsoft.com/office/drawing/2014/main" id="{92A1DB81-1174-4A03-BDBF-F4CBD266F465}"/>
              </a:ext>
            </a:extLst>
          </p:cNvPr>
          <p:cNvPicPr>
            <a:picLocks noChangeAspect="1"/>
          </p:cNvPicPr>
          <p:nvPr userDrawn="1"/>
        </p:nvPicPr>
        <p:blipFill>
          <a:blip r:embed="rId3"/>
          <a:stretch>
            <a:fillRect/>
          </a:stretch>
        </p:blipFill>
        <p:spPr>
          <a:xfrm>
            <a:off x="8143410" y="4514850"/>
            <a:ext cx="417696" cy="414617"/>
          </a:xfrm>
          <a:prstGeom prst="rect">
            <a:avLst/>
          </a:prstGeom>
        </p:spPr>
      </p:pic>
      <p:pic>
        <p:nvPicPr>
          <p:cNvPr id="5" name="Picture 4">
            <a:extLst>
              <a:ext uri="{FF2B5EF4-FFF2-40B4-BE49-F238E27FC236}">
                <a16:creationId xmlns:a16="http://schemas.microsoft.com/office/drawing/2014/main" id="{0D0A75A7-DCBA-46A9-A240-4A09DB3461D5}"/>
              </a:ext>
            </a:extLst>
          </p:cNvPr>
          <p:cNvPicPr>
            <a:picLocks noChangeAspect="1"/>
          </p:cNvPicPr>
          <p:nvPr userDrawn="1"/>
        </p:nvPicPr>
        <p:blipFill>
          <a:blip r:embed="rId4"/>
          <a:stretch>
            <a:fillRect/>
          </a:stretch>
        </p:blipFill>
        <p:spPr>
          <a:xfrm>
            <a:off x="8585985" y="4508879"/>
            <a:ext cx="414563" cy="414617"/>
          </a:xfrm>
          <a:prstGeom prst="rect">
            <a:avLst/>
          </a:prstGeom>
        </p:spPr>
      </p:pic>
    </p:spTree>
    <p:extLst>
      <p:ext uri="{BB962C8B-B14F-4D97-AF65-F5344CB8AC3E}">
        <p14:creationId xmlns:p14="http://schemas.microsoft.com/office/powerpoint/2010/main" val="41779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11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B4B5740D-CE7A-4F41-BBAA-B5E03476C17A}"/>
              </a:ext>
            </a:extLst>
          </p:cNvPr>
          <p:cNvSpPr/>
          <p:nvPr userDrawn="1"/>
        </p:nvSpPr>
        <p:spPr>
          <a:xfrm>
            <a:off x="6171649" y="4314952"/>
            <a:ext cx="2799985"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p>
        </p:txBody>
      </p:sp>
      <p:pic>
        <p:nvPicPr>
          <p:cNvPr id="6" name="Picture 5">
            <a:extLst>
              <a:ext uri="{FF2B5EF4-FFF2-40B4-BE49-F238E27FC236}">
                <a16:creationId xmlns:a16="http://schemas.microsoft.com/office/drawing/2014/main" id="{21D5B8FD-1C49-42AB-ADE9-68AF61F204B4}"/>
              </a:ext>
            </a:extLst>
          </p:cNvPr>
          <p:cNvPicPr>
            <a:picLocks noChangeAspect="1"/>
          </p:cNvPicPr>
          <p:nvPr userDrawn="1"/>
        </p:nvPicPr>
        <p:blipFill>
          <a:blip r:embed="rId3"/>
          <a:stretch>
            <a:fillRect/>
          </a:stretch>
        </p:blipFill>
        <p:spPr>
          <a:xfrm>
            <a:off x="6657703" y="4391121"/>
            <a:ext cx="2313931" cy="590612"/>
          </a:xfrm>
          <a:prstGeom prst="rect">
            <a:avLst/>
          </a:prstGeom>
        </p:spPr>
      </p:pic>
    </p:spTree>
    <p:extLst>
      <p:ext uri="{BB962C8B-B14F-4D97-AF65-F5344CB8AC3E}">
        <p14:creationId xmlns:p14="http://schemas.microsoft.com/office/powerpoint/2010/main" val="184410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image" Target="../media/image4.png"/><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image" Target="../media/image3.jpeg"/><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theme" Target="../theme/theme3.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01368" y="85801"/>
            <a:ext cx="5541263" cy="878840"/>
          </a:xfrm>
          <a:prstGeom prst="rect">
            <a:avLst/>
          </a:prstGeom>
        </p:spPr>
        <p:txBody>
          <a:bodyPr wrap="square" lIns="0" tIns="0" rIns="0" bIns="0">
            <a:spAutoFit/>
          </a:bodyPr>
          <a:lstStyle>
            <a:lvl1pPr>
              <a:defRPr sz="2800" b="0" i="0">
                <a:solidFill>
                  <a:schemeClr val="bg1"/>
                </a:solidFill>
                <a:latin typeface="Arial"/>
                <a:cs typeface="Arial"/>
              </a:defRPr>
            </a:lvl1pPr>
          </a:lstStyle>
          <a:p>
            <a:endParaRPr/>
          </a:p>
        </p:txBody>
      </p:sp>
      <p:sp>
        <p:nvSpPr>
          <p:cNvPr id="3" name="Holder 3"/>
          <p:cNvSpPr>
            <a:spLocks noGrp="1"/>
          </p:cNvSpPr>
          <p:nvPr>
            <p:ph type="body" idx="1"/>
          </p:nvPr>
        </p:nvSpPr>
        <p:spPr>
          <a:xfrm>
            <a:off x="1375028" y="1960353"/>
            <a:ext cx="7659370" cy="29825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4/15/2024</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6664" y="85725"/>
            <a:ext cx="8229600" cy="857250"/>
          </a:xfrm>
          <a:prstGeom prst="rect">
            <a:avLst/>
          </a:prstGeom>
        </p:spPr>
        <p:txBody>
          <a:bodyPr vert="horz" lIns="243852" tIns="121926" rIns="243852" bIns="12192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243852" tIns="121926" rIns="243852" bIns="1219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243852" tIns="121926" rIns="243852" bIns="121926"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243852" tIns="121926" rIns="243852" bIns="12192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243852" tIns="121926" rIns="243852" bIns="121926" rtlCol="0" anchor="ctr"/>
          <a:lstStyle>
            <a:lvl1pPr algn="r">
              <a:defRPr sz="1200">
                <a:solidFill>
                  <a:schemeClr val="tx1">
                    <a:tint val="75000"/>
                  </a:schemeClr>
                </a:solidFill>
              </a:defRPr>
            </a:lvl1pPr>
          </a:lstStyle>
          <a:p>
            <a:fld id="{9DF686B8-C880-FF40-96DC-14FF2413C34E}" type="slidenum">
              <a:rPr lang="en-US" smtClean="0"/>
              <a:t>‹#›</a:t>
            </a:fld>
            <a:endParaRPr lang="en-US"/>
          </a:p>
        </p:txBody>
      </p:sp>
      <p:pic>
        <p:nvPicPr>
          <p:cNvPr id="7" name="Picture 6"/>
          <p:cNvPicPr>
            <a:picLocks noChangeAspect="1"/>
          </p:cNvPicPr>
          <p:nvPr userDrawn="1"/>
        </p:nvPicPr>
        <p:blipFill rotWithShape="1">
          <a:blip r:embed="rId24" cstate="print">
            <a:extLst>
              <a:ext uri="{28A0092B-C50C-407E-A947-70E740481C1C}">
                <a14:useLocalDpi xmlns:a14="http://schemas.microsoft.com/office/drawing/2010/main" val="0"/>
              </a:ext>
            </a:extLst>
          </a:blip>
          <a:srcRect b="81668"/>
          <a:stretch/>
        </p:blipFill>
        <p:spPr>
          <a:xfrm>
            <a:off x="595" y="0"/>
            <a:ext cx="9143405" cy="942975"/>
          </a:xfrm>
          <a:prstGeom prst="rect">
            <a:avLst/>
          </a:prstGeom>
        </p:spPr>
      </p:pic>
      <p:sp>
        <p:nvSpPr>
          <p:cNvPr id="8" name="Rectangle 7">
            <a:extLst>
              <a:ext uri="{FF2B5EF4-FFF2-40B4-BE49-F238E27FC236}">
                <a16:creationId xmlns:a16="http://schemas.microsoft.com/office/drawing/2014/main" id="{05F59DED-545B-4171-9505-32DFA046F002}"/>
              </a:ext>
            </a:extLst>
          </p:cNvPr>
          <p:cNvSpPr/>
          <p:nvPr userDrawn="1"/>
        </p:nvSpPr>
        <p:spPr>
          <a:xfrm>
            <a:off x="6336871" y="64294"/>
            <a:ext cx="2714272" cy="771525"/>
          </a:xfrm>
          <a:prstGeom prst="rect">
            <a:avLst/>
          </a:prstGeom>
          <a:solidFill>
            <a:srgbClr val="0638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p>
        </p:txBody>
      </p:sp>
      <p:pic>
        <p:nvPicPr>
          <p:cNvPr id="10" name="Picture 9">
            <a:extLst>
              <a:ext uri="{FF2B5EF4-FFF2-40B4-BE49-F238E27FC236}">
                <a16:creationId xmlns:a16="http://schemas.microsoft.com/office/drawing/2014/main" id="{02CAF697-855D-4062-9B48-608D133C347B}"/>
              </a:ext>
            </a:extLst>
          </p:cNvPr>
          <p:cNvPicPr>
            <a:picLocks noChangeAspect="1"/>
          </p:cNvPicPr>
          <p:nvPr userDrawn="1"/>
        </p:nvPicPr>
        <p:blipFill>
          <a:blip r:embed="rId25"/>
          <a:stretch>
            <a:fillRect/>
          </a:stretch>
        </p:blipFill>
        <p:spPr>
          <a:xfrm>
            <a:off x="6644013" y="164023"/>
            <a:ext cx="2407725" cy="614552"/>
          </a:xfrm>
          <a:prstGeom prst="rect">
            <a:avLst/>
          </a:prstGeom>
        </p:spPr>
      </p:pic>
    </p:spTree>
    <p:extLst>
      <p:ext uri="{BB962C8B-B14F-4D97-AF65-F5344CB8AC3E}">
        <p14:creationId xmlns:p14="http://schemas.microsoft.com/office/powerpoint/2010/main" val="86908698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23" rtl="0" eaLnBrk="1" latinLnBrk="0" hangingPunct="1">
        <a:spcBef>
          <a:spcPct val="0"/>
        </a:spcBef>
        <a:buNone/>
        <a:defRPr sz="2813" b="1" kern="1200">
          <a:solidFill>
            <a:schemeClr val="bg2"/>
          </a:solidFill>
          <a:latin typeface="Myriad Pro" pitchFamily="34" charset="0"/>
          <a:ea typeface="+mj-ea"/>
          <a:cs typeface="Myriad Pro" pitchFamily="34" charset="0"/>
        </a:defRPr>
      </a:lvl1pPr>
    </p:titleStyle>
    <p:bodyStyle>
      <a:lvl1pPr marL="0" indent="0" algn="l" defTabSz="457223" rtl="0" eaLnBrk="1" latinLnBrk="0" hangingPunct="1">
        <a:spcBef>
          <a:spcPct val="20000"/>
        </a:spcBef>
        <a:buFont typeface="Arial"/>
        <a:buNone/>
        <a:defRPr sz="2400" kern="1200">
          <a:solidFill>
            <a:schemeClr val="bg1">
              <a:lumMod val="75000"/>
            </a:schemeClr>
          </a:solidFill>
          <a:latin typeface="Raleway Light"/>
          <a:ea typeface="+mn-ea"/>
          <a:cs typeface="Raleway Light"/>
        </a:defRPr>
      </a:lvl1pPr>
      <a:lvl2pPr marL="457223" indent="0" algn="l" defTabSz="457223" rtl="0" eaLnBrk="1" latinLnBrk="0" hangingPunct="1">
        <a:spcBef>
          <a:spcPct val="20000"/>
        </a:spcBef>
        <a:buFont typeface="Arial"/>
        <a:buNone/>
        <a:defRPr sz="1800" kern="1200">
          <a:solidFill>
            <a:schemeClr val="bg1">
              <a:lumMod val="75000"/>
            </a:schemeClr>
          </a:solidFill>
          <a:latin typeface="Raleway Light"/>
          <a:ea typeface="+mn-ea"/>
          <a:cs typeface="Raleway Light"/>
        </a:defRPr>
      </a:lvl2pPr>
      <a:lvl3pPr marL="914446" indent="0" algn="l" defTabSz="457223" rtl="0" eaLnBrk="1" latinLnBrk="0" hangingPunct="1">
        <a:spcBef>
          <a:spcPct val="20000"/>
        </a:spcBef>
        <a:buFont typeface="Arial"/>
        <a:buNone/>
        <a:defRPr sz="1613" kern="1200">
          <a:solidFill>
            <a:schemeClr val="bg1">
              <a:lumMod val="75000"/>
            </a:schemeClr>
          </a:solidFill>
          <a:latin typeface="Raleway Light"/>
          <a:ea typeface="+mn-ea"/>
          <a:cs typeface="Raleway Light"/>
        </a:defRPr>
      </a:lvl3pPr>
      <a:lvl4pPr marL="1371669" indent="0" algn="l" defTabSz="457223" rtl="0" eaLnBrk="1" latinLnBrk="0" hangingPunct="1">
        <a:spcBef>
          <a:spcPct val="20000"/>
        </a:spcBef>
        <a:buFont typeface="Arial"/>
        <a:buNone/>
        <a:defRPr sz="1388" kern="1200">
          <a:solidFill>
            <a:schemeClr val="bg1">
              <a:lumMod val="75000"/>
            </a:schemeClr>
          </a:solidFill>
          <a:latin typeface="Raleway Light"/>
          <a:ea typeface="+mn-ea"/>
          <a:cs typeface="Raleway Light"/>
        </a:defRPr>
      </a:lvl4pPr>
      <a:lvl5pPr marL="1828892" indent="0" algn="l" defTabSz="457223" rtl="0" eaLnBrk="1" latinLnBrk="0" hangingPunct="1">
        <a:spcBef>
          <a:spcPct val="20000"/>
        </a:spcBef>
        <a:buFont typeface="Arial"/>
        <a:buNone/>
        <a:defRPr sz="1388" kern="1200">
          <a:solidFill>
            <a:schemeClr val="bg1">
              <a:lumMod val="75000"/>
            </a:schemeClr>
          </a:solidFill>
          <a:latin typeface="Raleway Light"/>
          <a:ea typeface="+mn-ea"/>
          <a:cs typeface="Raleway Light"/>
        </a:defRPr>
      </a:lvl5pPr>
      <a:lvl6pPr marL="2514726" indent="-228611" algn="l" defTabSz="457223" rtl="0" eaLnBrk="1" latinLnBrk="0" hangingPunct="1">
        <a:spcBef>
          <a:spcPct val="20000"/>
        </a:spcBef>
        <a:buFont typeface="Arial"/>
        <a:buChar char="•"/>
        <a:defRPr sz="1988" kern="1200">
          <a:solidFill>
            <a:schemeClr val="tx1"/>
          </a:solidFill>
          <a:latin typeface="+mn-lt"/>
          <a:ea typeface="+mn-ea"/>
          <a:cs typeface="+mn-cs"/>
        </a:defRPr>
      </a:lvl6pPr>
      <a:lvl7pPr marL="2971949" indent="-228611" algn="l" defTabSz="457223" rtl="0" eaLnBrk="1" latinLnBrk="0" hangingPunct="1">
        <a:spcBef>
          <a:spcPct val="20000"/>
        </a:spcBef>
        <a:buFont typeface="Arial"/>
        <a:buChar char="•"/>
        <a:defRPr sz="1988" kern="1200">
          <a:solidFill>
            <a:schemeClr val="tx1"/>
          </a:solidFill>
          <a:latin typeface="+mn-lt"/>
          <a:ea typeface="+mn-ea"/>
          <a:cs typeface="+mn-cs"/>
        </a:defRPr>
      </a:lvl7pPr>
      <a:lvl8pPr marL="3429171" indent="-228611" algn="l" defTabSz="457223" rtl="0" eaLnBrk="1" latinLnBrk="0" hangingPunct="1">
        <a:spcBef>
          <a:spcPct val="20000"/>
        </a:spcBef>
        <a:buFont typeface="Arial"/>
        <a:buChar char="•"/>
        <a:defRPr sz="1988" kern="1200">
          <a:solidFill>
            <a:schemeClr val="tx1"/>
          </a:solidFill>
          <a:latin typeface="+mn-lt"/>
          <a:ea typeface="+mn-ea"/>
          <a:cs typeface="+mn-cs"/>
        </a:defRPr>
      </a:lvl8pPr>
      <a:lvl9pPr marL="3886394" indent="-228611" algn="l" defTabSz="457223" rtl="0" eaLnBrk="1" latinLnBrk="0" hangingPunct="1">
        <a:spcBef>
          <a:spcPct val="20000"/>
        </a:spcBef>
        <a:buFont typeface="Arial"/>
        <a:buChar char="•"/>
        <a:defRPr sz="1988" kern="1200">
          <a:solidFill>
            <a:schemeClr val="tx1"/>
          </a:solidFill>
          <a:latin typeface="+mn-lt"/>
          <a:ea typeface="+mn-ea"/>
          <a:cs typeface="+mn-cs"/>
        </a:defRPr>
      </a:lvl9pPr>
    </p:bodyStyle>
    <p:otherStyle>
      <a:defPPr>
        <a:defRPr lang="en-US"/>
      </a:defPPr>
      <a:lvl1pPr marL="0" algn="l" defTabSz="457223" rtl="0" eaLnBrk="1" latinLnBrk="0" hangingPunct="1">
        <a:defRPr sz="1800" kern="1200">
          <a:solidFill>
            <a:schemeClr val="tx1"/>
          </a:solidFill>
          <a:latin typeface="+mn-lt"/>
          <a:ea typeface="+mn-ea"/>
          <a:cs typeface="+mn-cs"/>
        </a:defRPr>
      </a:lvl1pPr>
      <a:lvl2pPr marL="457223" algn="l" defTabSz="457223" rtl="0" eaLnBrk="1" latinLnBrk="0" hangingPunct="1">
        <a:defRPr sz="1800" kern="1200">
          <a:solidFill>
            <a:schemeClr val="tx1"/>
          </a:solidFill>
          <a:latin typeface="+mn-lt"/>
          <a:ea typeface="+mn-ea"/>
          <a:cs typeface="+mn-cs"/>
        </a:defRPr>
      </a:lvl2pPr>
      <a:lvl3pPr marL="914446" algn="l" defTabSz="457223" rtl="0" eaLnBrk="1" latinLnBrk="0" hangingPunct="1">
        <a:defRPr sz="1800" kern="1200">
          <a:solidFill>
            <a:schemeClr val="tx1"/>
          </a:solidFill>
          <a:latin typeface="+mn-lt"/>
          <a:ea typeface="+mn-ea"/>
          <a:cs typeface="+mn-cs"/>
        </a:defRPr>
      </a:lvl3pPr>
      <a:lvl4pPr marL="1371669" algn="l" defTabSz="457223" rtl="0" eaLnBrk="1" latinLnBrk="0" hangingPunct="1">
        <a:defRPr sz="1800" kern="1200">
          <a:solidFill>
            <a:schemeClr val="tx1"/>
          </a:solidFill>
          <a:latin typeface="+mn-lt"/>
          <a:ea typeface="+mn-ea"/>
          <a:cs typeface="+mn-cs"/>
        </a:defRPr>
      </a:lvl4pPr>
      <a:lvl5pPr marL="1828892" algn="l" defTabSz="457223" rtl="0" eaLnBrk="1" latinLnBrk="0" hangingPunct="1">
        <a:defRPr sz="1800" kern="1200">
          <a:solidFill>
            <a:schemeClr val="tx1"/>
          </a:solidFill>
          <a:latin typeface="+mn-lt"/>
          <a:ea typeface="+mn-ea"/>
          <a:cs typeface="+mn-cs"/>
        </a:defRPr>
      </a:lvl5pPr>
      <a:lvl6pPr marL="2286114" algn="l" defTabSz="457223" rtl="0" eaLnBrk="1" latinLnBrk="0" hangingPunct="1">
        <a:defRPr sz="1800" kern="1200">
          <a:solidFill>
            <a:schemeClr val="tx1"/>
          </a:solidFill>
          <a:latin typeface="+mn-lt"/>
          <a:ea typeface="+mn-ea"/>
          <a:cs typeface="+mn-cs"/>
        </a:defRPr>
      </a:lvl6pPr>
      <a:lvl7pPr marL="2743337" algn="l" defTabSz="457223" rtl="0" eaLnBrk="1" latinLnBrk="0" hangingPunct="1">
        <a:defRPr sz="1800" kern="1200">
          <a:solidFill>
            <a:schemeClr val="tx1"/>
          </a:solidFill>
          <a:latin typeface="+mn-lt"/>
          <a:ea typeface="+mn-ea"/>
          <a:cs typeface="+mn-cs"/>
        </a:defRPr>
      </a:lvl7pPr>
      <a:lvl8pPr marL="3200560" algn="l" defTabSz="457223" rtl="0" eaLnBrk="1" latinLnBrk="0" hangingPunct="1">
        <a:defRPr sz="1800" kern="1200">
          <a:solidFill>
            <a:schemeClr val="tx1"/>
          </a:solidFill>
          <a:latin typeface="+mn-lt"/>
          <a:ea typeface="+mn-ea"/>
          <a:cs typeface="+mn-cs"/>
        </a:defRPr>
      </a:lvl8pPr>
      <a:lvl9pPr marL="3657783" algn="l" defTabSz="4572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6664" y="85725"/>
            <a:ext cx="8229600" cy="857250"/>
          </a:xfrm>
          <a:prstGeom prst="rect">
            <a:avLst/>
          </a:prstGeom>
        </p:spPr>
        <p:txBody>
          <a:bodyPr vert="horz" lIns="243852" tIns="121926" rIns="243852" bIns="12192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243852" tIns="121926" rIns="243852" bIns="1219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243852" tIns="121926" rIns="243852" bIns="121926"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243852" tIns="121926" rIns="243852" bIns="12192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243852" tIns="121926" rIns="243852" bIns="121926" rtlCol="0" anchor="ctr"/>
          <a:lstStyle>
            <a:lvl1pPr algn="r">
              <a:defRPr sz="1200">
                <a:solidFill>
                  <a:schemeClr val="tx1">
                    <a:tint val="75000"/>
                  </a:schemeClr>
                </a:solidFill>
              </a:defRPr>
            </a:lvl1pPr>
          </a:lstStyle>
          <a:p>
            <a:fld id="{9DF686B8-C880-FF40-96DC-14FF2413C34E}" type="slidenum">
              <a:rPr lang="en-US" smtClean="0"/>
              <a:t>‹#›</a:t>
            </a:fld>
            <a:endParaRPr lang="en-US"/>
          </a:p>
        </p:txBody>
      </p:sp>
      <p:pic>
        <p:nvPicPr>
          <p:cNvPr id="7" name="Picture 6"/>
          <p:cNvPicPr>
            <a:picLocks noChangeAspect="1"/>
          </p:cNvPicPr>
          <p:nvPr userDrawn="1"/>
        </p:nvPicPr>
        <p:blipFill rotWithShape="1">
          <a:blip r:embed="rId22" cstate="print">
            <a:extLst>
              <a:ext uri="{28A0092B-C50C-407E-A947-70E740481C1C}">
                <a14:useLocalDpi xmlns:a14="http://schemas.microsoft.com/office/drawing/2010/main" val="0"/>
              </a:ext>
            </a:extLst>
          </a:blip>
          <a:srcRect b="81668"/>
          <a:stretch/>
        </p:blipFill>
        <p:spPr>
          <a:xfrm>
            <a:off x="595" y="0"/>
            <a:ext cx="9143405" cy="942975"/>
          </a:xfrm>
          <a:prstGeom prst="rect">
            <a:avLst/>
          </a:prstGeom>
        </p:spPr>
      </p:pic>
    </p:spTree>
    <p:extLst>
      <p:ext uri="{BB962C8B-B14F-4D97-AF65-F5344CB8AC3E}">
        <p14:creationId xmlns:p14="http://schemas.microsoft.com/office/powerpoint/2010/main" val="39035993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23" rtl="0" eaLnBrk="1" latinLnBrk="0" hangingPunct="1">
        <a:spcBef>
          <a:spcPct val="0"/>
        </a:spcBef>
        <a:buNone/>
        <a:defRPr sz="2813" b="1" kern="1200">
          <a:solidFill>
            <a:schemeClr val="bg2"/>
          </a:solidFill>
          <a:latin typeface="Myriad Pro" pitchFamily="34" charset="0"/>
          <a:ea typeface="+mj-ea"/>
          <a:cs typeface="Myriad Pro" pitchFamily="34" charset="0"/>
        </a:defRPr>
      </a:lvl1pPr>
    </p:titleStyle>
    <p:bodyStyle>
      <a:lvl1pPr marL="0" indent="0" algn="l" defTabSz="457223" rtl="0" eaLnBrk="1" latinLnBrk="0" hangingPunct="1">
        <a:spcBef>
          <a:spcPct val="20000"/>
        </a:spcBef>
        <a:buFont typeface="Arial"/>
        <a:buNone/>
        <a:defRPr sz="2400" kern="1200">
          <a:solidFill>
            <a:schemeClr val="bg1">
              <a:lumMod val="75000"/>
            </a:schemeClr>
          </a:solidFill>
          <a:latin typeface="Raleway Light"/>
          <a:ea typeface="+mn-ea"/>
          <a:cs typeface="Raleway Light"/>
        </a:defRPr>
      </a:lvl1pPr>
      <a:lvl2pPr marL="457223" indent="0" algn="l" defTabSz="457223" rtl="0" eaLnBrk="1" latinLnBrk="0" hangingPunct="1">
        <a:spcBef>
          <a:spcPct val="20000"/>
        </a:spcBef>
        <a:buFont typeface="Arial"/>
        <a:buNone/>
        <a:defRPr sz="1800" kern="1200">
          <a:solidFill>
            <a:schemeClr val="bg1">
              <a:lumMod val="75000"/>
            </a:schemeClr>
          </a:solidFill>
          <a:latin typeface="Raleway Light"/>
          <a:ea typeface="+mn-ea"/>
          <a:cs typeface="Raleway Light"/>
        </a:defRPr>
      </a:lvl2pPr>
      <a:lvl3pPr marL="914446" indent="0" algn="l" defTabSz="457223" rtl="0" eaLnBrk="1" latinLnBrk="0" hangingPunct="1">
        <a:spcBef>
          <a:spcPct val="20000"/>
        </a:spcBef>
        <a:buFont typeface="Arial"/>
        <a:buNone/>
        <a:defRPr sz="1613" kern="1200">
          <a:solidFill>
            <a:schemeClr val="bg1">
              <a:lumMod val="75000"/>
            </a:schemeClr>
          </a:solidFill>
          <a:latin typeface="Raleway Light"/>
          <a:ea typeface="+mn-ea"/>
          <a:cs typeface="Raleway Light"/>
        </a:defRPr>
      </a:lvl3pPr>
      <a:lvl4pPr marL="1371669" indent="0" algn="l" defTabSz="457223" rtl="0" eaLnBrk="1" latinLnBrk="0" hangingPunct="1">
        <a:spcBef>
          <a:spcPct val="20000"/>
        </a:spcBef>
        <a:buFont typeface="Arial"/>
        <a:buNone/>
        <a:defRPr sz="1388" kern="1200">
          <a:solidFill>
            <a:schemeClr val="bg1">
              <a:lumMod val="75000"/>
            </a:schemeClr>
          </a:solidFill>
          <a:latin typeface="Raleway Light"/>
          <a:ea typeface="+mn-ea"/>
          <a:cs typeface="Raleway Light"/>
        </a:defRPr>
      </a:lvl4pPr>
      <a:lvl5pPr marL="1828892" indent="0" algn="l" defTabSz="457223" rtl="0" eaLnBrk="1" latinLnBrk="0" hangingPunct="1">
        <a:spcBef>
          <a:spcPct val="20000"/>
        </a:spcBef>
        <a:buFont typeface="Arial"/>
        <a:buNone/>
        <a:defRPr sz="1388" kern="1200">
          <a:solidFill>
            <a:schemeClr val="bg1">
              <a:lumMod val="75000"/>
            </a:schemeClr>
          </a:solidFill>
          <a:latin typeface="Raleway Light"/>
          <a:ea typeface="+mn-ea"/>
          <a:cs typeface="Raleway Light"/>
        </a:defRPr>
      </a:lvl5pPr>
      <a:lvl6pPr marL="2514726" indent="-228611" algn="l" defTabSz="457223" rtl="0" eaLnBrk="1" latinLnBrk="0" hangingPunct="1">
        <a:spcBef>
          <a:spcPct val="20000"/>
        </a:spcBef>
        <a:buFont typeface="Arial"/>
        <a:buChar char="•"/>
        <a:defRPr sz="1988" kern="1200">
          <a:solidFill>
            <a:schemeClr val="tx1"/>
          </a:solidFill>
          <a:latin typeface="+mn-lt"/>
          <a:ea typeface="+mn-ea"/>
          <a:cs typeface="+mn-cs"/>
        </a:defRPr>
      </a:lvl6pPr>
      <a:lvl7pPr marL="2971949" indent="-228611" algn="l" defTabSz="457223" rtl="0" eaLnBrk="1" latinLnBrk="0" hangingPunct="1">
        <a:spcBef>
          <a:spcPct val="20000"/>
        </a:spcBef>
        <a:buFont typeface="Arial"/>
        <a:buChar char="•"/>
        <a:defRPr sz="1988" kern="1200">
          <a:solidFill>
            <a:schemeClr val="tx1"/>
          </a:solidFill>
          <a:latin typeface="+mn-lt"/>
          <a:ea typeface="+mn-ea"/>
          <a:cs typeface="+mn-cs"/>
        </a:defRPr>
      </a:lvl7pPr>
      <a:lvl8pPr marL="3429171" indent="-228611" algn="l" defTabSz="457223" rtl="0" eaLnBrk="1" latinLnBrk="0" hangingPunct="1">
        <a:spcBef>
          <a:spcPct val="20000"/>
        </a:spcBef>
        <a:buFont typeface="Arial"/>
        <a:buChar char="•"/>
        <a:defRPr sz="1988" kern="1200">
          <a:solidFill>
            <a:schemeClr val="tx1"/>
          </a:solidFill>
          <a:latin typeface="+mn-lt"/>
          <a:ea typeface="+mn-ea"/>
          <a:cs typeface="+mn-cs"/>
        </a:defRPr>
      </a:lvl8pPr>
      <a:lvl9pPr marL="3886394" indent="-228611" algn="l" defTabSz="457223" rtl="0" eaLnBrk="1" latinLnBrk="0" hangingPunct="1">
        <a:spcBef>
          <a:spcPct val="20000"/>
        </a:spcBef>
        <a:buFont typeface="Arial"/>
        <a:buChar char="•"/>
        <a:defRPr sz="1988" kern="1200">
          <a:solidFill>
            <a:schemeClr val="tx1"/>
          </a:solidFill>
          <a:latin typeface="+mn-lt"/>
          <a:ea typeface="+mn-ea"/>
          <a:cs typeface="+mn-cs"/>
        </a:defRPr>
      </a:lvl9pPr>
    </p:bodyStyle>
    <p:otherStyle>
      <a:defPPr>
        <a:defRPr lang="en-US"/>
      </a:defPPr>
      <a:lvl1pPr marL="0" algn="l" defTabSz="457223" rtl="0" eaLnBrk="1" latinLnBrk="0" hangingPunct="1">
        <a:defRPr sz="1800" kern="1200">
          <a:solidFill>
            <a:schemeClr val="tx1"/>
          </a:solidFill>
          <a:latin typeface="+mn-lt"/>
          <a:ea typeface="+mn-ea"/>
          <a:cs typeface="+mn-cs"/>
        </a:defRPr>
      </a:lvl1pPr>
      <a:lvl2pPr marL="457223" algn="l" defTabSz="457223" rtl="0" eaLnBrk="1" latinLnBrk="0" hangingPunct="1">
        <a:defRPr sz="1800" kern="1200">
          <a:solidFill>
            <a:schemeClr val="tx1"/>
          </a:solidFill>
          <a:latin typeface="+mn-lt"/>
          <a:ea typeface="+mn-ea"/>
          <a:cs typeface="+mn-cs"/>
        </a:defRPr>
      </a:lvl2pPr>
      <a:lvl3pPr marL="914446" algn="l" defTabSz="457223" rtl="0" eaLnBrk="1" latinLnBrk="0" hangingPunct="1">
        <a:defRPr sz="1800" kern="1200">
          <a:solidFill>
            <a:schemeClr val="tx1"/>
          </a:solidFill>
          <a:latin typeface="+mn-lt"/>
          <a:ea typeface="+mn-ea"/>
          <a:cs typeface="+mn-cs"/>
        </a:defRPr>
      </a:lvl3pPr>
      <a:lvl4pPr marL="1371669" algn="l" defTabSz="457223" rtl="0" eaLnBrk="1" latinLnBrk="0" hangingPunct="1">
        <a:defRPr sz="1800" kern="1200">
          <a:solidFill>
            <a:schemeClr val="tx1"/>
          </a:solidFill>
          <a:latin typeface="+mn-lt"/>
          <a:ea typeface="+mn-ea"/>
          <a:cs typeface="+mn-cs"/>
        </a:defRPr>
      </a:lvl4pPr>
      <a:lvl5pPr marL="1828892" algn="l" defTabSz="457223" rtl="0" eaLnBrk="1" latinLnBrk="0" hangingPunct="1">
        <a:defRPr sz="1800" kern="1200">
          <a:solidFill>
            <a:schemeClr val="tx1"/>
          </a:solidFill>
          <a:latin typeface="+mn-lt"/>
          <a:ea typeface="+mn-ea"/>
          <a:cs typeface="+mn-cs"/>
        </a:defRPr>
      </a:lvl5pPr>
      <a:lvl6pPr marL="2286114" algn="l" defTabSz="457223" rtl="0" eaLnBrk="1" latinLnBrk="0" hangingPunct="1">
        <a:defRPr sz="1800" kern="1200">
          <a:solidFill>
            <a:schemeClr val="tx1"/>
          </a:solidFill>
          <a:latin typeface="+mn-lt"/>
          <a:ea typeface="+mn-ea"/>
          <a:cs typeface="+mn-cs"/>
        </a:defRPr>
      </a:lvl6pPr>
      <a:lvl7pPr marL="2743337" algn="l" defTabSz="457223" rtl="0" eaLnBrk="1" latinLnBrk="0" hangingPunct="1">
        <a:defRPr sz="1800" kern="1200">
          <a:solidFill>
            <a:schemeClr val="tx1"/>
          </a:solidFill>
          <a:latin typeface="+mn-lt"/>
          <a:ea typeface="+mn-ea"/>
          <a:cs typeface="+mn-cs"/>
        </a:defRPr>
      </a:lvl7pPr>
      <a:lvl8pPr marL="3200560" algn="l" defTabSz="457223" rtl="0" eaLnBrk="1" latinLnBrk="0" hangingPunct="1">
        <a:defRPr sz="1800" kern="1200">
          <a:solidFill>
            <a:schemeClr val="tx1"/>
          </a:solidFill>
          <a:latin typeface="+mn-lt"/>
          <a:ea typeface="+mn-ea"/>
          <a:cs typeface="+mn-cs"/>
        </a:defRPr>
      </a:lvl8pPr>
      <a:lvl9pPr marL="3657783" algn="l" defTabSz="4572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01368" y="85801"/>
            <a:ext cx="5541263" cy="878840"/>
          </a:xfrm>
          <a:prstGeom prst="rect">
            <a:avLst/>
          </a:prstGeom>
        </p:spPr>
        <p:txBody>
          <a:bodyPr wrap="square" lIns="0" tIns="0" rIns="0" bIns="0">
            <a:spAutoFit/>
          </a:bodyPr>
          <a:lstStyle>
            <a:lvl1pPr>
              <a:defRPr sz="2800" b="0" i="0">
                <a:solidFill>
                  <a:schemeClr val="bg1"/>
                </a:solidFill>
                <a:latin typeface="Arial"/>
                <a:cs typeface="Arial"/>
              </a:defRPr>
            </a:lvl1pPr>
          </a:lstStyle>
          <a:p>
            <a:endParaRPr/>
          </a:p>
        </p:txBody>
      </p:sp>
      <p:sp>
        <p:nvSpPr>
          <p:cNvPr id="3" name="Holder 3"/>
          <p:cNvSpPr>
            <a:spLocks noGrp="1"/>
          </p:cNvSpPr>
          <p:nvPr>
            <p:ph type="body" idx="1"/>
          </p:nvPr>
        </p:nvSpPr>
        <p:spPr>
          <a:xfrm>
            <a:off x="1375028" y="1960353"/>
            <a:ext cx="7659370" cy="29825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4/15/2024</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3176143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xml"/><Relationship Id="rId5" Type="http://schemas.openxmlformats.org/officeDocument/2006/relationships/image" Target="../media/image18.jpe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23.jp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406029" y="3066302"/>
            <a:ext cx="3670020" cy="1114672"/>
          </a:xfrm>
          <a:prstGeom prst="rect">
            <a:avLst/>
          </a:prstGeom>
        </p:spPr>
        <p:txBody>
          <a:bodyPr vert="horz" lIns="91409" tIns="45704" rIns="91409" bIns="45704" rtlCol="0" anchor="t">
            <a:norm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r>
              <a:rPr lang="en-US" sz="1800" b="1" dirty="0">
                <a:solidFill>
                  <a:schemeClr val="bg1"/>
                </a:solidFill>
                <a:latin typeface="Myriad Pro"/>
                <a:cs typeface="Raleway ExtraLight"/>
              </a:rPr>
              <a:t> </a:t>
            </a:r>
          </a:p>
          <a:p>
            <a:endParaRPr lang="en-US" sz="1800" b="1" dirty="0">
              <a:solidFill>
                <a:schemeClr val="bg1"/>
              </a:solidFill>
              <a:latin typeface="Myriad Pro"/>
              <a:cs typeface="Raleway ExtraLight"/>
            </a:endParaRPr>
          </a:p>
        </p:txBody>
      </p:sp>
      <p:sp>
        <p:nvSpPr>
          <p:cNvPr id="12" name="TextBox 16">
            <a:extLst>
              <a:ext uri="{FF2B5EF4-FFF2-40B4-BE49-F238E27FC236}">
                <a16:creationId xmlns:a16="http://schemas.microsoft.com/office/drawing/2014/main" id="{05935AE4-D920-4BD2-B4F6-B9FF6C80A218}"/>
              </a:ext>
            </a:extLst>
          </p:cNvPr>
          <p:cNvSpPr txBox="1"/>
          <p:nvPr/>
        </p:nvSpPr>
        <p:spPr>
          <a:xfrm>
            <a:off x="2356692" y="51595"/>
            <a:ext cx="6787308" cy="4552528"/>
          </a:xfrm>
          <a:prstGeom prst="rect">
            <a:avLst/>
          </a:prstGeom>
        </p:spPr>
        <p:txBody>
          <a:bodyPr wrap="square" lIns="0" tIns="0" rIns="0" bIns="0" rtlCol="0" anchor="t">
            <a:spAutoFit/>
          </a:bodyPr>
          <a:lstStyle/>
          <a:p>
            <a:pPr algn="ctr">
              <a:lnSpc>
                <a:spcPts val="3747"/>
              </a:lnSpc>
            </a:pPr>
            <a:r>
              <a:rPr lang="en-US" sz="3200" b="1" dirty="0">
                <a:solidFill>
                  <a:srgbClr val="FF9900"/>
                </a:solidFill>
                <a:cs typeface="72 Condensed" panose="020B0506030000000003" pitchFamily="34" charset="0"/>
              </a:rPr>
              <a:t>MBK Houston Initiative  </a:t>
            </a:r>
          </a:p>
          <a:p>
            <a:pPr algn="ctr">
              <a:lnSpc>
                <a:spcPts val="3747"/>
              </a:lnSpc>
            </a:pPr>
            <a:r>
              <a:rPr lang="en-US" sz="3200" b="1" dirty="0">
                <a:solidFill>
                  <a:srgbClr val="FF9900"/>
                </a:solidFill>
                <a:cs typeface="72 Condensed" panose="020B0506030000000003" pitchFamily="34" charset="0"/>
              </a:rPr>
              <a:t>Social Justice Learning Institute</a:t>
            </a:r>
          </a:p>
          <a:p>
            <a:pPr algn="ctr">
              <a:lnSpc>
                <a:spcPts val="3747"/>
              </a:lnSpc>
            </a:pPr>
            <a:r>
              <a:rPr lang="en-US" sz="3200" b="1" dirty="0">
                <a:solidFill>
                  <a:srgbClr val="FF9900"/>
                </a:solidFill>
                <a:cs typeface="72 Condensed" panose="020B0506030000000003" pitchFamily="34" charset="0"/>
              </a:rPr>
              <a:t>Urban Scholars </a:t>
            </a:r>
          </a:p>
          <a:p>
            <a:pPr algn="ctr">
              <a:lnSpc>
                <a:spcPts val="3747"/>
              </a:lnSpc>
            </a:pPr>
            <a:endParaRPr lang="en-US" sz="2000" b="1" dirty="0">
              <a:solidFill>
                <a:srgbClr val="FF9900"/>
              </a:solidFill>
              <a:cs typeface="72 Condensed" panose="020B0506030000000003" pitchFamily="34" charset="0"/>
            </a:endParaRPr>
          </a:p>
          <a:p>
            <a:pPr algn="ctr">
              <a:lnSpc>
                <a:spcPts val="3747"/>
              </a:lnSpc>
            </a:pPr>
            <a:r>
              <a:rPr lang="en-US" sz="3600" b="1" dirty="0">
                <a:solidFill>
                  <a:srgbClr val="FF9900"/>
                </a:solidFill>
                <a:cs typeface="72 Condensed" panose="020B0506030000000003" pitchFamily="34" charset="0"/>
              </a:rPr>
              <a:t>Government Operations Committee</a:t>
            </a:r>
          </a:p>
          <a:p>
            <a:pPr algn="ctr">
              <a:lnSpc>
                <a:spcPts val="3747"/>
              </a:lnSpc>
            </a:pPr>
            <a:endParaRPr lang="en-US" sz="2000" b="1" dirty="0">
              <a:solidFill>
                <a:schemeClr val="bg1"/>
              </a:solidFill>
              <a:cs typeface="72 Condensed" panose="020B0506030000000003" pitchFamily="34" charset="0"/>
            </a:endParaRPr>
          </a:p>
          <a:p>
            <a:pPr algn="ctr"/>
            <a:r>
              <a:rPr lang="en-US" sz="2000" b="1" dirty="0">
                <a:solidFill>
                  <a:schemeClr val="bg1"/>
                </a:solidFill>
              </a:rPr>
              <a:t>Presented by:  	</a:t>
            </a:r>
          </a:p>
          <a:p>
            <a:pPr algn="ctr"/>
            <a:r>
              <a:rPr lang="en-US" sz="2000" b="1" dirty="0">
                <a:solidFill>
                  <a:schemeClr val="bg1"/>
                </a:solidFill>
              </a:rPr>
              <a:t>Director Stephen L. Williams, M.Ed., MPA</a:t>
            </a:r>
          </a:p>
          <a:p>
            <a:pPr algn="ctr"/>
            <a:r>
              <a:rPr lang="en-US" sz="2000" b="1" dirty="0">
                <a:solidFill>
                  <a:schemeClr val="bg1"/>
                </a:solidFill>
                <a:cs typeface="72 Condensed" panose="020B0506030000000003" pitchFamily="34" charset="0"/>
              </a:rPr>
              <a:t>Assistant Director Patricia Watson, MBA</a:t>
            </a:r>
          </a:p>
          <a:p>
            <a:pPr algn="ctr"/>
            <a:r>
              <a:rPr lang="en-US" sz="2000" b="1" dirty="0">
                <a:solidFill>
                  <a:schemeClr val="bg1"/>
                </a:solidFill>
                <a:cs typeface="72 Condensed" panose="020B0506030000000003" pitchFamily="34" charset="0"/>
              </a:rPr>
              <a:t>Tuesday, April 16, 2024</a:t>
            </a:r>
          </a:p>
        </p:txBody>
      </p:sp>
      <p:pic>
        <p:nvPicPr>
          <p:cNvPr id="3" name="Picture 2">
            <a:extLst>
              <a:ext uri="{FF2B5EF4-FFF2-40B4-BE49-F238E27FC236}">
                <a16:creationId xmlns:a16="http://schemas.microsoft.com/office/drawing/2014/main" id="{7D3D5EBA-C8C1-814D-1352-B0477CD6A9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1" y="4400551"/>
            <a:ext cx="647193" cy="642197"/>
          </a:xfrm>
          <a:prstGeom prst="rect">
            <a:avLst/>
          </a:prstGeom>
          <a:noFill/>
          <a:ln>
            <a:noFill/>
          </a:ln>
        </p:spPr>
      </p:pic>
      <p:pic>
        <p:nvPicPr>
          <p:cNvPr id="4" name="Picture 2" descr="MBK Houston Header image">
            <a:extLst>
              <a:ext uri="{FF2B5EF4-FFF2-40B4-BE49-F238E27FC236}">
                <a16:creationId xmlns:a16="http://schemas.microsoft.com/office/drawing/2014/main" id="{F65DF2E4-14B8-E8DB-438C-86D4A713030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922" r="33981" b="5070"/>
          <a:stretch/>
        </p:blipFill>
        <p:spPr bwMode="auto">
          <a:xfrm>
            <a:off x="0" y="1"/>
            <a:ext cx="2356692" cy="41812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66320391"/>
      </p:ext>
    </p:extLst>
  </p:cSld>
  <p:clrMapOvr>
    <a:masterClrMapping/>
  </p:clrMapOvr>
  <mc:AlternateContent xmlns:mc="http://schemas.openxmlformats.org/markup-compatibility/2006" xmlns:p14="http://schemas.microsoft.com/office/powerpoint/2010/main">
    <mc:Choice Requires="p14">
      <p:transition p14:dur="10" advTm="22672"/>
    </mc:Choice>
    <mc:Fallback xmlns="">
      <p:transition advTm="22672"/>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94487"/>
            <a:ext cx="9144000" cy="431038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32888" y="2656332"/>
            <a:ext cx="4024884" cy="208026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586354" y="2748152"/>
            <a:ext cx="3917950" cy="1974214"/>
          </a:xfrm>
          <a:custGeom>
            <a:avLst/>
            <a:gdLst/>
            <a:ahLst/>
            <a:cxnLst/>
            <a:rect l="l" t="t" r="r" b="b"/>
            <a:pathLst>
              <a:path w="3917950" h="1974214">
                <a:moveTo>
                  <a:pt x="1958974" y="0"/>
                </a:moveTo>
                <a:lnTo>
                  <a:pt x="0" y="748792"/>
                </a:lnTo>
                <a:lnTo>
                  <a:pt x="0" y="1973834"/>
                </a:lnTo>
                <a:lnTo>
                  <a:pt x="3917950" y="1973834"/>
                </a:lnTo>
                <a:lnTo>
                  <a:pt x="3917950" y="748792"/>
                </a:lnTo>
                <a:lnTo>
                  <a:pt x="1958974" y="0"/>
                </a:lnTo>
                <a:close/>
              </a:path>
            </a:pathLst>
          </a:custGeom>
          <a:solidFill>
            <a:srgbClr val="E65E29"/>
          </a:solidFill>
        </p:spPr>
        <p:txBody>
          <a:bodyPr wrap="square" lIns="0" tIns="0" rIns="0" bIns="0" rtlCol="0"/>
          <a:lstStyle/>
          <a:p>
            <a:endParaRPr dirty="0"/>
          </a:p>
        </p:txBody>
      </p:sp>
      <p:sp>
        <p:nvSpPr>
          <p:cNvPr id="5" name="object 5"/>
          <p:cNvSpPr/>
          <p:nvPr/>
        </p:nvSpPr>
        <p:spPr>
          <a:xfrm>
            <a:off x="2532888" y="376427"/>
            <a:ext cx="4024884" cy="149961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86354" y="391922"/>
            <a:ext cx="3917950" cy="1393825"/>
          </a:xfrm>
          <a:custGeom>
            <a:avLst/>
            <a:gdLst/>
            <a:ahLst/>
            <a:cxnLst/>
            <a:rect l="l" t="t" r="r" b="b"/>
            <a:pathLst>
              <a:path w="3917950" h="1393825">
                <a:moveTo>
                  <a:pt x="3917950" y="0"/>
                </a:moveTo>
                <a:lnTo>
                  <a:pt x="0" y="0"/>
                </a:lnTo>
                <a:lnTo>
                  <a:pt x="0" y="325627"/>
                </a:lnTo>
                <a:lnTo>
                  <a:pt x="1958974" y="1393316"/>
                </a:lnTo>
                <a:lnTo>
                  <a:pt x="3917950" y="325627"/>
                </a:lnTo>
                <a:lnTo>
                  <a:pt x="3917950" y="0"/>
                </a:lnTo>
                <a:close/>
              </a:path>
            </a:pathLst>
          </a:custGeom>
          <a:solidFill>
            <a:srgbClr val="E65E29"/>
          </a:solidFill>
        </p:spPr>
        <p:txBody>
          <a:bodyPr wrap="square" lIns="0" tIns="0" rIns="0" bIns="0" rtlCol="0"/>
          <a:lstStyle/>
          <a:p>
            <a:endParaRPr/>
          </a:p>
        </p:txBody>
      </p:sp>
      <p:sp>
        <p:nvSpPr>
          <p:cNvPr id="7" name="object 7"/>
          <p:cNvSpPr/>
          <p:nvPr/>
        </p:nvSpPr>
        <p:spPr>
          <a:xfrm>
            <a:off x="3731767" y="477608"/>
            <a:ext cx="1641093" cy="475653"/>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751326" y="990638"/>
            <a:ext cx="1602486" cy="414235"/>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2884170" y="3644900"/>
            <a:ext cx="3338195" cy="690574"/>
          </a:xfrm>
          <a:prstGeom prst="rect">
            <a:avLst/>
          </a:prstGeom>
        </p:spPr>
        <p:txBody>
          <a:bodyPr vert="horz" wrap="square" lIns="0" tIns="13335" rIns="0" bIns="0" rtlCol="0">
            <a:spAutoFit/>
          </a:bodyPr>
          <a:lstStyle/>
          <a:p>
            <a:pPr marL="12700">
              <a:lnSpc>
                <a:spcPct val="100000"/>
              </a:lnSpc>
              <a:spcBef>
                <a:spcPts val="105"/>
              </a:spcBef>
            </a:pPr>
            <a:r>
              <a:rPr sz="4400" b="1" dirty="0">
                <a:solidFill>
                  <a:srgbClr val="FFFFFF"/>
                </a:solidFill>
                <a:latin typeface="Arial"/>
                <a:cs typeface="Arial"/>
              </a:rPr>
              <a:t>THANK</a:t>
            </a:r>
            <a:r>
              <a:rPr sz="4400" b="1" spc="-180" dirty="0">
                <a:solidFill>
                  <a:srgbClr val="FFFFFF"/>
                </a:solidFill>
                <a:latin typeface="Arial"/>
                <a:cs typeface="Arial"/>
              </a:rPr>
              <a:t> </a:t>
            </a:r>
            <a:r>
              <a:rPr sz="4400" b="1" dirty="0">
                <a:solidFill>
                  <a:srgbClr val="FFFFFF"/>
                </a:solidFill>
                <a:latin typeface="Arial"/>
                <a:cs typeface="Arial"/>
              </a:rPr>
              <a:t>YOU</a:t>
            </a:r>
            <a:endParaRPr lang="en-US" sz="4400" b="1" dirty="0">
              <a:solidFill>
                <a:srgbClr val="FFFFFF"/>
              </a:solidFill>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25691" y="1242630"/>
            <a:ext cx="6914250" cy="1329120"/>
          </a:xfrm>
          <a:prstGeom prst="rect">
            <a:avLst/>
          </a:prstGeom>
        </p:spPr>
        <p:txBody>
          <a:bodyPr vert="horz" lIns="91433" tIns="45716" rIns="91433" bIns="45716" rtlCol="0" anchor="ctr">
            <a:noAutofit/>
          </a:bodyPr>
          <a:lstStyle>
            <a:lvl1pPr algn="l" defTabSz="1219261" rtl="0" eaLnBrk="1" latinLnBrk="0" hangingPunct="1">
              <a:spcBef>
                <a:spcPct val="0"/>
              </a:spcBef>
              <a:buNone/>
              <a:defRPr sz="7500" b="1" kern="1200">
                <a:solidFill>
                  <a:schemeClr val="bg2"/>
                </a:solidFill>
                <a:latin typeface="Myriad Pro" pitchFamily="34" charset="0"/>
                <a:ea typeface="+mj-ea"/>
                <a:cs typeface="Myriad Pro" pitchFamily="34" charset="0"/>
              </a:defRPr>
            </a:lvl1pPr>
          </a:lstStyle>
          <a:p>
            <a:pPr marL="0" marR="0" lvl="0" indent="0" algn="l" defTabSz="457223"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F37021"/>
                </a:solidFill>
                <a:effectLst/>
                <a:uLnTx/>
                <a:uFillTx/>
                <a:latin typeface="Myriad Pro" pitchFamily="34" charset="0"/>
                <a:ea typeface="+mj-ea"/>
              </a:rPr>
              <a:t>			EXECUTIVE SUMMARY</a:t>
            </a:r>
          </a:p>
          <a:p>
            <a:pPr marL="0" marR="0" lvl="0" indent="0" algn="l" defTabSz="457223" rtl="0" eaLnBrk="1" fontAlgn="auto" latinLnBrk="0" hangingPunct="1">
              <a:lnSpc>
                <a:spcPct val="100000"/>
              </a:lnSpc>
              <a:spcBef>
                <a:spcPct val="0"/>
              </a:spcBef>
              <a:spcAft>
                <a:spcPts val="0"/>
              </a:spcAft>
              <a:buClrTx/>
              <a:buSzTx/>
              <a:buFontTx/>
              <a:buNone/>
              <a:tabLst/>
              <a:defRPr/>
            </a:pPr>
            <a:endParaRPr kumimoji="0" lang="en-US" sz="3300" b="1" i="0" u="none" strike="noStrike" kern="1200" cap="none" spc="0" normalizeH="0" baseline="0" noProof="0" dirty="0">
              <a:ln>
                <a:noFill/>
              </a:ln>
              <a:solidFill>
                <a:srgbClr val="F37021"/>
              </a:solidFill>
              <a:effectLst/>
              <a:uLnTx/>
              <a:uFillTx/>
              <a:latin typeface="Myriad Pro" pitchFamily="34" charset="0"/>
              <a:ea typeface="+mj-ea"/>
            </a:endParaRPr>
          </a:p>
        </p:txBody>
      </p:sp>
      <p:pic>
        <p:nvPicPr>
          <p:cNvPr id="5" name="Picture 4">
            <a:extLst>
              <a:ext uri="{FF2B5EF4-FFF2-40B4-BE49-F238E27FC236}">
                <a16:creationId xmlns:a16="http://schemas.microsoft.com/office/drawing/2014/main" id="{23AB981C-D466-6F33-05B5-E060139DD6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0" y="4374094"/>
            <a:ext cx="647193" cy="642197"/>
          </a:xfrm>
          <a:prstGeom prst="rect">
            <a:avLst/>
          </a:prstGeom>
          <a:noFill/>
          <a:ln>
            <a:noFill/>
          </a:ln>
        </p:spPr>
      </p:pic>
      <p:pic>
        <p:nvPicPr>
          <p:cNvPr id="6" name="Picture 5">
            <a:extLst>
              <a:ext uri="{FF2B5EF4-FFF2-40B4-BE49-F238E27FC236}">
                <a16:creationId xmlns:a16="http://schemas.microsoft.com/office/drawing/2014/main" id="{6EBB880C-E563-64A1-645C-4B7D0A6C07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363321"/>
            <a:ext cx="914400" cy="648070"/>
          </a:xfrm>
          <a:prstGeom prst="rect">
            <a:avLst/>
          </a:prstGeom>
          <a:noFill/>
        </p:spPr>
      </p:pic>
      <p:sp>
        <p:nvSpPr>
          <p:cNvPr id="2" name="Subtitle 2">
            <a:extLst>
              <a:ext uri="{FF2B5EF4-FFF2-40B4-BE49-F238E27FC236}">
                <a16:creationId xmlns:a16="http://schemas.microsoft.com/office/drawing/2014/main" id="{C5137A26-C483-A889-2953-EDB14BD47FB5}"/>
              </a:ext>
            </a:extLst>
          </p:cNvPr>
          <p:cNvSpPr txBox="1">
            <a:spLocks/>
          </p:cNvSpPr>
          <p:nvPr/>
        </p:nvSpPr>
        <p:spPr>
          <a:xfrm>
            <a:off x="1185177" y="2105704"/>
            <a:ext cx="5745080" cy="806096"/>
          </a:xfrm>
          <a:prstGeom prst="rect">
            <a:avLst/>
          </a:prstGeom>
        </p:spPr>
        <p:txBody>
          <a:bodyPr vert="horz" lIns="91433" tIns="45716" rIns="91433" bIns="45716" rtlCol="0">
            <a:norm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pPr marL="0" marR="0" lvl="0" indent="0" algn="ctr" defTabSz="457223" rtl="0" eaLnBrk="1" fontAlgn="auto" latinLnBrk="0" hangingPunct="1">
              <a:lnSpc>
                <a:spcPct val="100000"/>
              </a:lnSpc>
              <a:spcBef>
                <a:spcPct val="20000"/>
              </a:spcBef>
              <a:spcAft>
                <a:spcPts val="0"/>
              </a:spcAft>
              <a:buClrTx/>
              <a:buSzTx/>
              <a:buFont typeface="Arial"/>
              <a:buNone/>
              <a:tabLst/>
              <a:defRPr/>
            </a:pPr>
            <a:endParaRPr kumimoji="0" lang="en-US" sz="2250" b="1" i="0" u="none" strike="noStrike" kern="1200" cap="none" spc="0" normalizeH="0" baseline="0" noProof="0" dirty="0">
              <a:ln>
                <a:noFill/>
              </a:ln>
              <a:solidFill>
                <a:prstClr val="white"/>
              </a:solidFill>
              <a:effectLst/>
              <a:uLnTx/>
              <a:uFillTx/>
              <a:latin typeface="Myriad Pro"/>
              <a:ea typeface="+mn-ea"/>
              <a:cs typeface="Raleway ExtraLight"/>
            </a:endParaRPr>
          </a:p>
        </p:txBody>
      </p:sp>
    </p:spTree>
    <p:extLst>
      <p:ext uri="{BB962C8B-B14F-4D97-AF65-F5344CB8AC3E}">
        <p14:creationId xmlns:p14="http://schemas.microsoft.com/office/powerpoint/2010/main" val="1805055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147167-989D-A8FA-8571-4FA2DECC6F94}"/>
              </a:ext>
            </a:extLst>
          </p:cNvPr>
          <p:cNvSpPr>
            <a:spLocks noGrp="1"/>
          </p:cNvSpPr>
          <p:nvPr>
            <p:ph type="body" sz="quarter" idx="13"/>
          </p:nvPr>
        </p:nvSpPr>
        <p:spPr/>
        <p:txBody>
          <a:bodyPr/>
          <a:lstStyle/>
          <a:p>
            <a:r>
              <a:rPr lang="en-US" sz="2400" dirty="0">
                <a:solidFill>
                  <a:srgbClr val="F37021"/>
                </a:solidFill>
              </a:rPr>
              <a:t>MBK HOUSTON</a:t>
            </a:r>
            <a:endParaRPr lang="en-US" dirty="0"/>
          </a:p>
        </p:txBody>
      </p:sp>
      <p:sp>
        <p:nvSpPr>
          <p:cNvPr id="8" name="TextBox 7">
            <a:extLst>
              <a:ext uri="{FF2B5EF4-FFF2-40B4-BE49-F238E27FC236}">
                <a16:creationId xmlns:a16="http://schemas.microsoft.com/office/drawing/2014/main" id="{C203F09C-B3FF-9E17-854C-23F12D7957AF}"/>
              </a:ext>
            </a:extLst>
          </p:cNvPr>
          <p:cNvSpPr txBox="1"/>
          <p:nvPr/>
        </p:nvSpPr>
        <p:spPr>
          <a:xfrm>
            <a:off x="568037" y="1420091"/>
            <a:ext cx="6754090" cy="349326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E101A"/>
                </a:solidFill>
                <a:latin typeface="Calibri"/>
              </a:rPr>
              <a:t>Since 2014, has participated in the national My Brother’s Keeper initiative and has been working in partnership with community to improve opportunities and reduce barriers for success for boys and young men of color by taking collective action across 6 MBK milestones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0E101A"/>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E101A"/>
                </a:solidFill>
                <a:latin typeface="Calibri"/>
              </a:rPr>
              <a:t>Data reveal that boys and young men of color experience underemployment, criminal justice involvement and lack of academic achievement at a disparate rate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i="0" u="none" strike="noStrike" kern="1200" cap="none" spc="0" normalizeH="0" baseline="0" noProof="0" dirty="0">
              <a:ln>
                <a:noFill/>
              </a:ln>
              <a:solidFill>
                <a:srgbClr val="0E101A"/>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0E101A"/>
                </a:solidFill>
                <a:effectLst/>
                <a:uLnTx/>
                <a:uFillTx/>
                <a:latin typeface="Calibri"/>
                <a:ea typeface="+mn-ea"/>
                <a:cs typeface="+mn-cs"/>
              </a:rPr>
              <a:t>The Social Justice Learning Institute’s  Urban Scholars program </a:t>
            </a:r>
            <a:r>
              <a:rPr lang="en-US" sz="1600" dirty="0">
                <a:solidFill>
                  <a:srgbClr val="0E101A"/>
                </a:solidFill>
                <a:latin typeface="Calibri"/>
              </a:rPr>
              <a:t>addresses Milestone 3 which is graduating from high school ready for college and career and Milestone 4, completing post secondary education or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0E101A"/>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1" i="0" u="none" strike="noStrike" kern="1200" cap="none" spc="0" normalizeH="0" baseline="0" noProof="0" dirty="0">
              <a:ln>
                <a:noFill/>
              </a:ln>
              <a:solidFill>
                <a:srgbClr val="0E101A"/>
              </a:solidFill>
              <a:effectLst/>
              <a:uLnTx/>
              <a:uFillTx/>
              <a:latin typeface="Calibri"/>
              <a:ea typeface="+mn-ea"/>
              <a:cs typeface="+mn-cs"/>
            </a:endParaRPr>
          </a:p>
        </p:txBody>
      </p:sp>
    </p:spTree>
    <p:extLst>
      <p:ext uri="{BB962C8B-B14F-4D97-AF65-F5344CB8AC3E}">
        <p14:creationId xmlns:p14="http://schemas.microsoft.com/office/powerpoint/2010/main" val="62858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147167-989D-A8FA-8571-4FA2DECC6F94}"/>
              </a:ext>
            </a:extLst>
          </p:cNvPr>
          <p:cNvSpPr>
            <a:spLocks noGrp="1"/>
          </p:cNvSpPr>
          <p:nvPr>
            <p:ph type="body" sz="quarter" idx="13"/>
          </p:nvPr>
        </p:nvSpPr>
        <p:spPr>
          <a:xfrm>
            <a:off x="229165" y="141115"/>
            <a:ext cx="6144741" cy="578303"/>
          </a:xfrm>
        </p:spPr>
        <p:txBody>
          <a:bodyPr/>
          <a:lstStyle/>
          <a:p>
            <a:r>
              <a:rPr lang="en-US" sz="2000" dirty="0">
                <a:solidFill>
                  <a:srgbClr val="F37021"/>
                </a:solidFill>
              </a:rPr>
              <a:t>HHD, MBK HOUSTON and URBAN SCHOLARS</a:t>
            </a:r>
            <a:endParaRPr lang="en-US" sz="2000" dirty="0"/>
          </a:p>
        </p:txBody>
      </p:sp>
      <p:sp>
        <p:nvSpPr>
          <p:cNvPr id="8" name="TextBox 7">
            <a:extLst>
              <a:ext uri="{FF2B5EF4-FFF2-40B4-BE49-F238E27FC236}">
                <a16:creationId xmlns:a16="http://schemas.microsoft.com/office/drawing/2014/main" id="{C203F09C-B3FF-9E17-854C-23F12D7957AF}"/>
              </a:ext>
            </a:extLst>
          </p:cNvPr>
          <p:cNvSpPr txBox="1"/>
          <p:nvPr/>
        </p:nvSpPr>
        <p:spPr>
          <a:xfrm>
            <a:off x="574761" y="875485"/>
            <a:ext cx="6754090" cy="423192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0E101A"/>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E101A"/>
                </a:solidFill>
                <a:latin typeface="Calibri"/>
              </a:rPr>
              <a:t>One of HHD’s initial strategies for MBK was to leverage HHD resources with other agencies willing to contribute because MBK was not funded by federal, state or local resources, others than those contributed by HHD from it’s 1115 Waiver Special Fund.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0E101A"/>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E101A"/>
                </a:solidFill>
                <a:latin typeface="Calibri"/>
              </a:rPr>
              <a:t>As an accredited health department, HHD seeks to implement programs and services with strong evidence for success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i="0" u="none" strike="noStrike" kern="1200" cap="none" spc="0" normalizeH="0" baseline="0" noProof="0" dirty="0">
              <a:ln>
                <a:noFill/>
              </a:ln>
              <a:solidFill>
                <a:srgbClr val="0E101A"/>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E101A"/>
                </a:solidFill>
                <a:latin typeface="Calibri"/>
              </a:rPr>
              <a:t>The collaboration with the Social Justice Learning Institute (SJLI) to implement Urban Scholars in Houston supports these strategies as:</a:t>
            </a:r>
          </a:p>
          <a:p>
            <a:pPr lvl="1">
              <a:defRPr/>
            </a:pPr>
            <a:r>
              <a:rPr lang="en-US" sz="1600" dirty="0">
                <a:solidFill>
                  <a:srgbClr val="0E101A"/>
                </a:solidFill>
                <a:latin typeface="Calibri"/>
              </a:rPr>
              <a:t>1) The program  had a track record of success in the original implementation site in California</a:t>
            </a:r>
          </a:p>
          <a:p>
            <a:pPr lvl="1">
              <a:defRPr/>
            </a:pPr>
            <a:r>
              <a:rPr lang="en-US" sz="1600" dirty="0">
                <a:solidFill>
                  <a:srgbClr val="0E101A"/>
                </a:solidFill>
                <a:latin typeface="Calibri"/>
              </a:rPr>
              <a:t>2) SJLI provided a $250,000 match to support implementation of the program in Houston and has continuously done so to date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i="0" u="none" strike="noStrike" kern="1200" cap="none" spc="0" normalizeH="0" baseline="0" noProof="0" dirty="0">
              <a:ln>
                <a:noFill/>
              </a:ln>
              <a:solidFill>
                <a:srgbClr val="0E101A"/>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1" i="0" u="none" strike="noStrike" kern="1200" cap="none" spc="0" normalizeH="0" baseline="0" noProof="0" dirty="0">
              <a:ln>
                <a:noFill/>
              </a:ln>
              <a:solidFill>
                <a:srgbClr val="0E101A"/>
              </a:solidFill>
              <a:effectLst/>
              <a:uLnTx/>
              <a:uFillTx/>
              <a:latin typeface="Calibri"/>
              <a:ea typeface="+mn-ea"/>
              <a:cs typeface="+mn-cs"/>
            </a:endParaRPr>
          </a:p>
        </p:txBody>
      </p:sp>
    </p:spTree>
    <p:extLst>
      <p:ext uri="{BB962C8B-B14F-4D97-AF65-F5344CB8AC3E}">
        <p14:creationId xmlns:p14="http://schemas.microsoft.com/office/powerpoint/2010/main" val="343518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4880" y="71439"/>
            <a:ext cx="5771399" cy="548307"/>
          </a:xfrm>
        </p:spPr>
        <p:txBody>
          <a:bodyPr/>
          <a:lstStyle/>
          <a:p>
            <a:r>
              <a:rPr lang="en-US" dirty="0">
                <a:solidFill>
                  <a:schemeClr val="bg2"/>
                </a:solidFill>
              </a:rPr>
              <a:t>Social Justice Learning Institute (SJLI): Urban Scholars</a:t>
            </a:r>
          </a:p>
        </p:txBody>
      </p:sp>
      <p:sp>
        <p:nvSpPr>
          <p:cNvPr id="4" name="Slide Number Placeholder 3"/>
          <p:cNvSpPr>
            <a:spLocks noGrp="1"/>
          </p:cNvSpPr>
          <p:nvPr>
            <p:ph type="sldNum" sz="quarter" idx="4294967295"/>
          </p:nvPr>
        </p:nvSpPr>
        <p:spPr>
          <a:xfrm>
            <a:off x="8744598" y="267596"/>
            <a:ext cx="399402" cy="273808"/>
          </a:xfrm>
        </p:spPr>
        <p:txBody>
          <a:bodyPr/>
          <a:lstStyle/>
          <a:p>
            <a:fld id="{9DF686B8-C880-FF40-96DC-14FF2413C34E}" type="slidenum">
              <a:rPr lang="en-US" smtClean="0"/>
              <a:pPr/>
              <a:t>5</a:t>
            </a:fld>
            <a:endParaRPr lang="en-US"/>
          </a:p>
        </p:txBody>
      </p:sp>
      <p:sp>
        <p:nvSpPr>
          <p:cNvPr id="9" name="TextBox 8">
            <a:extLst>
              <a:ext uri="{FF2B5EF4-FFF2-40B4-BE49-F238E27FC236}">
                <a16:creationId xmlns:a16="http://schemas.microsoft.com/office/drawing/2014/main" id="{E88723A7-6EC5-48F5-850D-8EB25011A258}"/>
              </a:ext>
            </a:extLst>
          </p:cNvPr>
          <p:cNvSpPr txBox="1"/>
          <p:nvPr/>
        </p:nvSpPr>
        <p:spPr>
          <a:xfrm>
            <a:off x="114880" y="1103361"/>
            <a:ext cx="4741642" cy="3935693"/>
          </a:xfrm>
          <a:prstGeom prst="rect">
            <a:avLst/>
          </a:prstGeom>
          <a:noFill/>
        </p:spPr>
        <p:txBody>
          <a:bodyPr wrap="square" rtlCol="0">
            <a:spAutoFit/>
          </a:bodyPr>
          <a:lstStyle/>
          <a:p>
            <a:r>
              <a:rPr lang="en-US" sz="1650" b="1" dirty="0">
                <a:ea typeface="Calibri" panose="020F0502020204030204" pitchFamily="34" charset="0"/>
                <a:cs typeface="Times New Roman" panose="02020603050405020304" pitchFamily="18" charset="0"/>
              </a:rPr>
              <a:t>About the Program</a:t>
            </a:r>
          </a:p>
          <a:p>
            <a:endParaRPr lang="en-US" sz="1650" b="1" dirty="0">
              <a:ea typeface="Calibri" panose="020F0502020204030204" pitchFamily="34" charset="0"/>
              <a:cs typeface="Times New Roman" panose="02020603050405020304" pitchFamily="18" charset="0"/>
            </a:endParaRPr>
          </a:p>
          <a:p>
            <a:r>
              <a:rPr lang="en-US" sz="1400" b="1" dirty="0">
                <a:ea typeface="Calibri" panose="020F0502020204030204" pitchFamily="34" charset="0"/>
                <a:cs typeface="Times New Roman" panose="02020603050405020304" pitchFamily="18" charset="0"/>
              </a:rPr>
              <a:t>Goal: </a:t>
            </a:r>
            <a:r>
              <a:rPr lang="en-US" sz="1400" dirty="0">
                <a:ea typeface="Calibri" panose="020F0502020204030204" pitchFamily="34" charset="0"/>
                <a:cs typeface="Times New Roman" panose="02020603050405020304" pitchFamily="18" charset="0"/>
              </a:rPr>
              <a:t>To </a:t>
            </a:r>
            <a:r>
              <a:rPr lang="en-US" sz="1400" dirty="0">
                <a:ea typeface="Times New Roman" panose="02020603050405020304" pitchFamily="18" charset="0"/>
                <a:cs typeface="Times New Roman" panose="02020603050405020304" pitchFamily="18" charset="0"/>
              </a:rPr>
              <a:t>engage youth to improve </a:t>
            </a:r>
            <a:r>
              <a:rPr lang="en-US" sz="1400" dirty="0">
                <a:solidFill>
                  <a:srgbClr val="192632"/>
                </a:solidFill>
              </a:rPr>
              <a:t>the education, health, and well being of youth and communities of color by empowering them to enact social change through research, training, and community mobilization.</a:t>
            </a:r>
          </a:p>
          <a:p>
            <a:endParaRPr lang="en-US" sz="1400" dirty="0"/>
          </a:p>
          <a:p>
            <a:r>
              <a:rPr lang="en-US" sz="1400" b="1" dirty="0"/>
              <a:t>SERVICES PROVIDED</a:t>
            </a:r>
          </a:p>
          <a:p>
            <a:pPr marL="285750" indent="-285750">
              <a:buFont typeface="Arial" panose="020B0604020202020204" pitchFamily="34" charset="0"/>
              <a:buChar char="•"/>
            </a:pPr>
            <a:r>
              <a:rPr lang="en-US" sz="1400" dirty="0"/>
              <a:t>Classroom education using a culturally relevant curriculum </a:t>
            </a:r>
          </a:p>
          <a:p>
            <a:pPr marL="285750" indent="-285750">
              <a:buFont typeface="Arial" panose="020B0604020202020204" pitchFamily="34" charset="0"/>
              <a:buChar char="•"/>
            </a:pPr>
            <a:r>
              <a:rPr lang="en-US" sz="1400" dirty="0"/>
              <a:t>Academic &amp; career development activities</a:t>
            </a:r>
          </a:p>
          <a:p>
            <a:pPr marL="285750" indent="-285750">
              <a:buFont typeface="Arial" panose="020B0604020202020204" pitchFamily="34" charset="0"/>
              <a:buChar char="•"/>
            </a:pPr>
            <a:r>
              <a:rPr lang="en-US" sz="1400" dirty="0"/>
              <a:t>Identity development activities</a:t>
            </a:r>
          </a:p>
          <a:p>
            <a:pPr marL="285750" indent="-285750">
              <a:buFont typeface="Arial" panose="020B0604020202020204" pitchFamily="34" charset="0"/>
              <a:buChar char="•"/>
            </a:pPr>
            <a:r>
              <a:rPr lang="en-US" sz="1400" dirty="0"/>
              <a:t>Social justice youth leadership development</a:t>
            </a:r>
          </a:p>
          <a:p>
            <a:pPr marL="285750" indent="-285750">
              <a:buFont typeface="Arial" panose="020B0604020202020204" pitchFamily="34" charset="0"/>
              <a:buChar char="•"/>
            </a:pPr>
            <a:r>
              <a:rPr lang="en-US" sz="1400" dirty="0"/>
              <a:t>Socioemotional support</a:t>
            </a:r>
          </a:p>
          <a:p>
            <a:endParaRPr lang="en-US" sz="1400" dirty="0"/>
          </a:p>
          <a:p>
            <a:r>
              <a:rPr lang="en-US" sz="1400" b="1" dirty="0"/>
              <a:t>PARTICIPATION</a:t>
            </a:r>
          </a:p>
          <a:p>
            <a:r>
              <a:rPr lang="en-US" sz="1400" dirty="0"/>
              <a:t>600+ participants since 2019</a:t>
            </a:r>
          </a:p>
          <a:p>
            <a:r>
              <a:rPr lang="en-US" sz="1400" dirty="0"/>
              <a:t>220 participants for the current school year</a:t>
            </a:r>
          </a:p>
          <a:p>
            <a:endParaRPr lang="en-US" sz="675" dirty="0"/>
          </a:p>
        </p:txBody>
      </p:sp>
      <p:sp>
        <p:nvSpPr>
          <p:cNvPr id="7" name="TextBox 6">
            <a:extLst>
              <a:ext uri="{FF2B5EF4-FFF2-40B4-BE49-F238E27FC236}">
                <a16:creationId xmlns:a16="http://schemas.microsoft.com/office/drawing/2014/main" id="{DF575015-35B6-4F13-BD9D-12DA8E36B2F7}"/>
              </a:ext>
            </a:extLst>
          </p:cNvPr>
          <p:cNvSpPr txBox="1"/>
          <p:nvPr/>
        </p:nvSpPr>
        <p:spPr>
          <a:xfrm>
            <a:off x="4856522" y="925232"/>
            <a:ext cx="4172598" cy="4435060"/>
          </a:xfrm>
          <a:prstGeom prst="rect">
            <a:avLst/>
          </a:prstGeom>
          <a:noFill/>
        </p:spPr>
        <p:txBody>
          <a:bodyPr wrap="square" rtlCol="0">
            <a:spAutoFit/>
          </a:bodyPr>
          <a:lstStyle/>
          <a:p>
            <a:r>
              <a:rPr lang="en-US" sz="1650" b="1" dirty="0"/>
              <a:t>Program Outcomes for 2022-2023:</a:t>
            </a:r>
          </a:p>
          <a:p>
            <a:endParaRPr lang="en-US" sz="1350" i="1" dirty="0"/>
          </a:p>
          <a:p>
            <a:pPr marL="557213" marR="49054" lvl="2" indent="-214313">
              <a:lnSpc>
                <a:spcPct val="113000"/>
              </a:lnSpc>
              <a:spcBef>
                <a:spcPts val="2"/>
              </a:spcBef>
              <a:spcAft>
                <a:spcPts val="300"/>
              </a:spcAft>
              <a:buFont typeface="Arial" panose="020B0604020202020204" pitchFamily="34" charset="0"/>
              <a:buChar char="•"/>
            </a:pPr>
            <a:r>
              <a:rPr lang="en-US" sz="1600" dirty="0">
                <a:ea typeface="Calibri" panose="020F0502020204030204" pitchFamily="34" charset="0"/>
                <a:cs typeface="Times New Roman" panose="02020603050405020304" pitchFamily="18" charset="0"/>
              </a:rPr>
              <a:t>100% Graduation for all Urban Scholars seniors </a:t>
            </a:r>
            <a:r>
              <a:rPr lang="en-US" sz="1600" spc="-11" dirty="0">
                <a:ea typeface="Calibri" panose="020F0502020204030204" pitchFamily="34" charset="0"/>
                <a:cs typeface="Times New Roman" panose="02020603050405020304" pitchFamily="18" charset="0"/>
              </a:rPr>
              <a:t>and </a:t>
            </a:r>
            <a:r>
              <a:rPr lang="en-US" sz="1600" dirty="0">
                <a:ea typeface="Calibri" panose="020F0502020204030204" pitchFamily="34" charset="0"/>
                <a:cs typeface="Times New Roman" panose="02020603050405020304" pitchFamily="18" charset="0"/>
              </a:rPr>
              <a:t>successful post-secondary</a:t>
            </a:r>
            <a:r>
              <a:rPr lang="en-US" sz="1600" spc="-30"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transition.</a:t>
            </a:r>
          </a:p>
          <a:p>
            <a:pPr marL="557213" marR="49054" lvl="2" indent="-214313">
              <a:lnSpc>
                <a:spcPct val="113000"/>
              </a:lnSpc>
              <a:spcBef>
                <a:spcPts val="2"/>
              </a:spcBef>
              <a:spcAft>
                <a:spcPts val="300"/>
              </a:spcAft>
              <a:buFont typeface="Arial" panose="020B0604020202020204" pitchFamily="34" charset="0"/>
              <a:buChar char="•"/>
            </a:pPr>
            <a:r>
              <a:rPr lang="en-US" sz="1600" dirty="0">
                <a:ea typeface="Calibri" panose="020F0502020204030204" pitchFamily="34" charset="0"/>
                <a:cs typeface="Times New Roman" panose="02020603050405020304" pitchFamily="18" charset="0"/>
              </a:rPr>
              <a:t>90% Attendance average for Urban Scholars also throughout 2019-2020 and</a:t>
            </a:r>
            <a:r>
              <a:rPr lang="en-US" sz="1600" spc="-54"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2020-2021.</a:t>
            </a:r>
          </a:p>
          <a:p>
            <a:pPr marL="557213" marR="49054" lvl="2" indent="-214313">
              <a:lnSpc>
                <a:spcPct val="113000"/>
              </a:lnSpc>
              <a:spcBef>
                <a:spcPts val="2"/>
              </a:spcBef>
              <a:spcAft>
                <a:spcPts val="300"/>
              </a:spcAft>
              <a:buFont typeface="Arial" panose="020B0604020202020204" pitchFamily="34" charset="0"/>
              <a:buChar char="•"/>
            </a:pPr>
            <a:r>
              <a:rPr lang="en-US" sz="1600" dirty="0">
                <a:ea typeface="Calibri" panose="020F0502020204030204" pitchFamily="34" charset="0"/>
                <a:cs typeface="Times New Roman" panose="02020603050405020304" pitchFamily="18" charset="0"/>
              </a:rPr>
              <a:t>70%</a:t>
            </a:r>
            <a:r>
              <a:rPr lang="en-US" sz="1600" spc="-15" dirty="0">
                <a:ea typeface="Calibri" panose="020F0502020204030204" pitchFamily="34" charset="0"/>
                <a:cs typeface="Times New Roman" panose="02020603050405020304" pitchFamily="18" charset="0"/>
              </a:rPr>
              <a:t> average </a:t>
            </a:r>
            <a:r>
              <a:rPr lang="en-US" sz="1600" dirty="0">
                <a:ea typeface="Calibri" panose="020F0502020204030204" pitchFamily="34" charset="0"/>
                <a:cs typeface="Times New Roman" panose="02020603050405020304" pitchFamily="18" charset="0"/>
              </a:rPr>
              <a:t>passing</a:t>
            </a:r>
            <a:r>
              <a:rPr lang="en-US" sz="1600" spc="-15"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rate</a:t>
            </a:r>
            <a:r>
              <a:rPr lang="en-US" sz="1600" spc="-15"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for</a:t>
            </a:r>
            <a:r>
              <a:rPr lang="en-US" sz="1600" spc="-15"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core</a:t>
            </a:r>
            <a:r>
              <a:rPr lang="en-US" sz="1600" spc="-15"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courses</a:t>
            </a:r>
            <a:r>
              <a:rPr lang="en-US" sz="1600" spc="-15"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across</a:t>
            </a:r>
            <a:r>
              <a:rPr lang="en-US" sz="1600" spc="-15"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all</a:t>
            </a:r>
            <a:r>
              <a:rPr lang="en-US" sz="1600" spc="-15"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schools.</a:t>
            </a:r>
          </a:p>
          <a:p>
            <a:pPr marL="557213" marR="49054" lvl="2" indent="-214313">
              <a:lnSpc>
                <a:spcPct val="113000"/>
              </a:lnSpc>
              <a:spcBef>
                <a:spcPts val="2"/>
              </a:spcBef>
              <a:spcAft>
                <a:spcPts val="300"/>
              </a:spcAft>
              <a:buFont typeface="Arial" panose="020B0604020202020204" pitchFamily="34" charset="0"/>
              <a:buChar char="•"/>
            </a:pPr>
            <a:r>
              <a:rPr lang="en-US" sz="1600" dirty="0">
                <a:ea typeface="Calibri" panose="020F0502020204030204" pitchFamily="34" charset="0"/>
                <a:cs typeface="Times New Roman" panose="02020603050405020304" pitchFamily="18" charset="0"/>
              </a:rPr>
              <a:t>All students received wellness calls.</a:t>
            </a:r>
          </a:p>
          <a:p>
            <a:pPr marL="557213" marR="49054" lvl="2" indent="-214313">
              <a:lnSpc>
                <a:spcPct val="113000"/>
              </a:lnSpc>
              <a:spcBef>
                <a:spcPts val="2"/>
              </a:spcBef>
              <a:spcAft>
                <a:spcPts val="300"/>
              </a:spcAft>
              <a:buFont typeface="Arial" panose="020B0604020202020204" pitchFamily="34" charset="0"/>
              <a:buChar char="•"/>
            </a:pPr>
            <a:r>
              <a:rPr lang="en-US" sz="1600" dirty="0">
                <a:ea typeface="Calibri" panose="020F0502020204030204" pitchFamily="34" charset="0"/>
                <a:cs typeface="Times New Roman" panose="02020603050405020304" pitchFamily="18" charset="0"/>
              </a:rPr>
              <a:t>A 105% growth in Urban Scholars participants since 2018-2019.</a:t>
            </a:r>
          </a:p>
          <a:p>
            <a:pPr marL="557213" marR="49054" lvl="2" indent="-214313">
              <a:lnSpc>
                <a:spcPct val="113000"/>
              </a:lnSpc>
              <a:spcBef>
                <a:spcPts val="2"/>
              </a:spcBef>
              <a:spcAft>
                <a:spcPts val="300"/>
              </a:spcAft>
              <a:buFont typeface="Arial" panose="020B0604020202020204" pitchFamily="34" charset="0"/>
              <a:buChar char="•"/>
            </a:pPr>
            <a:r>
              <a:rPr lang="en-US" sz="1600" dirty="0">
                <a:ea typeface="Calibri" panose="020F0502020204030204" pitchFamily="34" charset="0"/>
                <a:cs typeface="Times New Roman" panose="02020603050405020304" pitchFamily="18" charset="0"/>
              </a:rPr>
              <a:t>100% increase in student enrollment.</a:t>
            </a:r>
          </a:p>
          <a:p>
            <a:endParaRPr lang="en-US" sz="1350" i="1" dirty="0"/>
          </a:p>
          <a:p>
            <a:endParaRPr lang="en-US" sz="675" dirty="0"/>
          </a:p>
        </p:txBody>
      </p:sp>
      <p:pic>
        <p:nvPicPr>
          <p:cNvPr id="5" name="Picture 4">
            <a:extLst>
              <a:ext uri="{FF2B5EF4-FFF2-40B4-BE49-F238E27FC236}">
                <a16:creationId xmlns:a16="http://schemas.microsoft.com/office/drawing/2014/main" id="{671D8205-B37C-76D2-7D12-E103F378BF98}"/>
              </a:ext>
            </a:extLst>
          </p:cNvPr>
          <p:cNvPicPr>
            <a:picLocks noChangeAspect="1"/>
          </p:cNvPicPr>
          <p:nvPr/>
        </p:nvPicPr>
        <p:blipFill>
          <a:blip r:embed="rId3"/>
          <a:stretch>
            <a:fillRect/>
          </a:stretch>
        </p:blipFill>
        <p:spPr>
          <a:xfrm>
            <a:off x="5081537" y="105584"/>
            <a:ext cx="804742" cy="755970"/>
          </a:xfrm>
          <a:prstGeom prst="rect">
            <a:avLst/>
          </a:prstGeom>
        </p:spPr>
      </p:pic>
    </p:spTree>
    <p:extLst>
      <p:ext uri="{BB962C8B-B14F-4D97-AF65-F5344CB8AC3E}">
        <p14:creationId xmlns:p14="http://schemas.microsoft.com/office/powerpoint/2010/main" val="54094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51" y="1229732"/>
            <a:ext cx="2184400" cy="392468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288919" y="20479"/>
            <a:ext cx="3654682" cy="750847"/>
          </a:xfrm>
          <a:prstGeom prst="rect">
            <a:avLst/>
          </a:prstGeom>
        </p:spPr>
        <p:txBody>
          <a:bodyPr vert="horz" wrap="square" lIns="0" tIns="12065" rIns="0" bIns="0" rtlCol="0" anchor="ctr">
            <a:spAutoFit/>
          </a:bodyPr>
          <a:lstStyle/>
          <a:p>
            <a:pPr marL="12700">
              <a:spcBef>
                <a:spcPts val="95"/>
              </a:spcBef>
            </a:pPr>
            <a:r>
              <a:rPr lang="en-US" sz="2400" spc="-10" dirty="0">
                <a:latin typeface="Arial"/>
                <a:cs typeface="Arial"/>
              </a:rPr>
              <a:t>URBAN SCHOLAR SCHOOLS</a:t>
            </a:r>
            <a:endParaRPr sz="2400" spc="-10" dirty="0">
              <a:latin typeface="Arial"/>
              <a:cs typeface="Arial"/>
            </a:endParaRPr>
          </a:p>
        </p:txBody>
      </p:sp>
      <p:sp>
        <p:nvSpPr>
          <p:cNvPr id="4" name="object 4"/>
          <p:cNvSpPr txBox="1"/>
          <p:nvPr/>
        </p:nvSpPr>
        <p:spPr>
          <a:xfrm>
            <a:off x="2288919" y="940571"/>
            <a:ext cx="6380068" cy="3274614"/>
          </a:xfrm>
          <a:prstGeom prst="rect">
            <a:avLst/>
          </a:prstGeom>
        </p:spPr>
        <p:txBody>
          <a:bodyPr vert="horz" wrap="square" lIns="0" tIns="12065" rIns="0" bIns="0" rtlCol="0">
            <a:spAutoFit/>
          </a:bodyPr>
          <a:lstStyle/>
          <a:p>
            <a:pPr rtl="0" fontAlgn="base">
              <a:spcBef>
                <a:spcPts val="0"/>
              </a:spcBef>
              <a:spcAft>
                <a:spcPts val="0"/>
              </a:spcAft>
            </a:pPr>
            <a:r>
              <a:rPr lang="en-US" sz="1600" i="1" dirty="0">
                <a:solidFill>
                  <a:srgbClr val="333234"/>
                </a:solidFill>
              </a:rPr>
              <a:t>CURRENT SCHOOLS</a:t>
            </a:r>
          </a:p>
          <a:p>
            <a:pPr rtl="0" fontAlgn="base">
              <a:spcBef>
                <a:spcPts val="0"/>
              </a:spcBef>
              <a:spcAft>
                <a:spcPts val="0"/>
              </a:spcAft>
            </a:pPr>
            <a:endParaRPr lang="en-US" sz="1600" dirty="0">
              <a:solidFill>
                <a:srgbClr val="333234"/>
              </a:solidFill>
            </a:endParaRPr>
          </a:p>
          <a:p>
            <a:pPr rtl="0" fontAlgn="base">
              <a:spcBef>
                <a:spcPts val="0"/>
              </a:spcBef>
              <a:spcAft>
                <a:spcPts val="0"/>
              </a:spcAft>
              <a:buFont typeface="Arial" panose="020B0604020202020204" pitchFamily="34" charset="0"/>
              <a:buChar char="•"/>
            </a:pPr>
            <a:r>
              <a:rPr lang="en-US" sz="1600" b="0" i="0" u="none" strike="noStrike" dirty="0">
                <a:solidFill>
                  <a:srgbClr val="333234"/>
                </a:solidFill>
                <a:effectLst/>
              </a:rPr>
              <a:t>Attucks MS</a:t>
            </a:r>
          </a:p>
          <a:p>
            <a:pPr rtl="0" fontAlgn="base">
              <a:spcBef>
                <a:spcPts val="0"/>
              </a:spcBef>
              <a:spcAft>
                <a:spcPts val="0"/>
              </a:spcAft>
              <a:buFont typeface="Arial" panose="020B0604020202020204" pitchFamily="34" charset="0"/>
              <a:buChar char="•"/>
            </a:pPr>
            <a:r>
              <a:rPr lang="en-US" sz="1600" b="0" i="0" u="none" strike="noStrike" dirty="0">
                <a:solidFill>
                  <a:srgbClr val="333234"/>
                </a:solidFill>
                <a:effectLst/>
              </a:rPr>
              <a:t>Booker T Washington HS (District H</a:t>
            </a:r>
          </a:p>
          <a:p>
            <a:pPr rtl="0" fontAlgn="base">
              <a:spcBef>
                <a:spcPts val="0"/>
              </a:spcBef>
              <a:spcAft>
                <a:spcPts val="0"/>
              </a:spcAft>
            </a:pPr>
            <a:r>
              <a:rPr lang="en-US" sz="1600" dirty="0">
                <a:solidFill>
                  <a:srgbClr val="333234"/>
                </a:solidFill>
              </a:rPr>
              <a:t>    </a:t>
            </a:r>
            <a:r>
              <a:rPr lang="en-US" sz="1600" b="0" i="0" u="none" strike="noStrike" dirty="0">
                <a:solidFill>
                  <a:srgbClr val="333234"/>
                </a:solidFill>
                <a:effectLst/>
              </a:rPr>
              <a:t>Expansion)</a:t>
            </a:r>
          </a:p>
          <a:p>
            <a:pPr rtl="0" fontAlgn="base">
              <a:spcBef>
                <a:spcPts val="0"/>
              </a:spcBef>
              <a:spcAft>
                <a:spcPts val="0"/>
              </a:spcAft>
              <a:buFont typeface="Arial" panose="020B0604020202020204" pitchFamily="34" charset="0"/>
              <a:buChar char="•"/>
            </a:pPr>
            <a:r>
              <a:rPr lang="en-US" sz="1600" b="0" i="0" u="none" strike="noStrike" dirty="0">
                <a:solidFill>
                  <a:srgbClr val="333234"/>
                </a:solidFill>
                <a:effectLst/>
              </a:rPr>
              <a:t>Clifton MS</a:t>
            </a:r>
          </a:p>
          <a:p>
            <a:pPr rtl="0" fontAlgn="base">
              <a:spcBef>
                <a:spcPts val="0"/>
              </a:spcBef>
              <a:spcAft>
                <a:spcPts val="0"/>
              </a:spcAft>
              <a:buFont typeface="Arial" panose="020B0604020202020204" pitchFamily="34" charset="0"/>
              <a:buChar char="•"/>
            </a:pPr>
            <a:r>
              <a:rPr lang="en-US" sz="1600" b="0" i="0" u="none" strike="noStrike" dirty="0">
                <a:solidFill>
                  <a:srgbClr val="333234"/>
                </a:solidFill>
                <a:effectLst/>
              </a:rPr>
              <a:t>Marshall MS (District H Expansion)</a:t>
            </a:r>
          </a:p>
          <a:p>
            <a:pPr rtl="0" fontAlgn="base">
              <a:spcBef>
                <a:spcPts val="0"/>
              </a:spcBef>
              <a:spcAft>
                <a:spcPts val="0"/>
              </a:spcAft>
              <a:buFont typeface="Arial" panose="020B0604020202020204" pitchFamily="34" charset="0"/>
              <a:buChar char="•"/>
            </a:pPr>
            <a:r>
              <a:rPr lang="en-US" sz="1600" b="0" i="0" u="none" strike="noStrike" dirty="0">
                <a:solidFill>
                  <a:srgbClr val="333234"/>
                </a:solidFill>
                <a:effectLst/>
              </a:rPr>
              <a:t>Sam Houston HS</a:t>
            </a:r>
          </a:p>
          <a:p>
            <a:pPr rtl="0" fontAlgn="base">
              <a:spcBef>
                <a:spcPts val="0"/>
              </a:spcBef>
              <a:spcAft>
                <a:spcPts val="0"/>
              </a:spcAft>
              <a:buFont typeface="Arial" panose="020B0604020202020204" pitchFamily="34" charset="0"/>
              <a:buChar char="•"/>
            </a:pPr>
            <a:r>
              <a:rPr lang="en-US" sz="1600" b="0" i="0" u="none" strike="noStrike" dirty="0">
                <a:solidFill>
                  <a:srgbClr val="333234"/>
                </a:solidFill>
                <a:effectLst/>
              </a:rPr>
              <a:t>Wheatley HS</a:t>
            </a:r>
          </a:p>
          <a:p>
            <a:pPr rtl="0" fontAlgn="base">
              <a:spcBef>
                <a:spcPts val="0"/>
              </a:spcBef>
              <a:spcAft>
                <a:spcPts val="0"/>
              </a:spcAft>
              <a:buFont typeface="Arial" panose="020B0604020202020204" pitchFamily="34" charset="0"/>
              <a:buChar char="•"/>
            </a:pPr>
            <a:r>
              <a:rPr lang="en-US" sz="1600" b="0" i="0" u="none" strike="noStrike" dirty="0">
                <a:solidFill>
                  <a:srgbClr val="333234"/>
                </a:solidFill>
                <a:effectLst/>
              </a:rPr>
              <a:t>Worthing HS</a:t>
            </a:r>
          </a:p>
          <a:p>
            <a:pPr rtl="0" fontAlgn="base">
              <a:spcBef>
                <a:spcPts val="0"/>
              </a:spcBef>
              <a:spcAft>
                <a:spcPts val="0"/>
              </a:spcAft>
            </a:pPr>
            <a:endParaRPr lang="en-US" sz="1600" dirty="0">
              <a:solidFill>
                <a:srgbClr val="333234"/>
              </a:solidFill>
              <a:latin typeface="Lato" panose="020F0502020204030203" pitchFamily="34" charset="0"/>
            </a:endParaRPr>
          </a:p>
          <a:p>
            <a:pPr rtl="0" fontAlgn="base">
              <a:spcBef>
                <a:spcPts val="0"/>
              </a:spcBef>
              <a:spcAft>
                <a:spcPts val="0"/>
              </a:spcAft>
            </a:pPr>
            <a:endParaRPr lang="en-US" dirty="0">
              <a:solidFill>
                <a:srgbClr val="333234"/>
              </a:solidFill>
              <a:latin typeface="Lato" panose="020F0502020204030203" pitchFamily="34" charset="0"/>
            </a:endParaRPr>
          </a:p>
          <a:p>
            <a:pPr rtl="0" fontAlgn="base">
              <a:spcBef>
                <a:spcPts val="0"/>
              </a:spcBef>
              <a:spcAft>
                <a:spcPts val="0"/>
              </a:spcAft>
            </a:pPr>
            <a:endParaRPr lang="en-US" sz="1800" b="0" i="0" u="none" strike="noStrike" dirty="0">
              <a:solidFill>
                <a:srgbClr val="333234"/>
              </a:solidFill>
              <a:effectLst/>
              <a:latin typeface="Lato" panose="020F0502020204030203" pitchFamily="34" charset="0"/>
            </a:endParaRPr>
          </a:p>
        </p:txBody>
      </p:sp>
      <p:sp>
        <p:nvSpPr>
          <p:cNvPr id="5" name="object 5"/>
          <p:cNvSpPr/>
          <p:nvPr/>
        </p:nvSpPr>
        <p:spPr>
          <a:xfrm>
            <a:off x="199644" y="3445764"/>
            <a:ext cx="2269236" cy="117043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1"/>
            <a:ext cx="2184400" cy="5131238"/>
          </a:xfrm>
          <a:prstGeom prst="rect">
            <a:avLst/>
          </a:prstGeom>
          <a:blipFill>
            <a:blip r:embed="rId5" cstate="print"/>
            <a:stretch>
              <a:fillRect/>
            </a:stretch>
          </a:blipFill>
        </p:spPr>
        <p:txBody>
          <a:bodyPr wrap="square" lIns="0" tIns="0" rIns="0" bIns="0" rtlCol="0"/>
          <a:lstStyle/>
          <a:p>
            <a:endParaRPr/>
          </a:p>
        </p:txBody>
      </p:sp>
      <p:pic>
        <p:nvPicPr>
          <p:cNvPr id="8" name="Picture 7">
            <a:extLst>
              <a:ext uri="{FF2B5EF4-FFF2-40B4-BE49-F238E27FC236}">
                <a16:creationId xmlns:a16="http://schemas.microsoft.com/office/drawing/2014/main" id="{6C5AE799-D0E9-4E2A-BD6C-204B4C5C98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29966" y="4437495"/>
            <a:ext cx="914400" cy="648070"/>
          </a:xfrm>
          <a:prstGeom prst="rect">
            <a:avLst/>
          </a:prstGeom>
          <a:noFill/>
        </p:spPr>
      </p:pic>
      <p:pic>
        <p:nvPicPr>
          <p:cNvPr id="1026" name="Picture 2">
            <a:extLst>
              <a:ext uri="{FF2B5EF4-FFF2-40B4-BE49-F238E27FC236}">
                <a16:creationId xmlns:a16="http://schemas.microsoft.com/office/drawing/2014/main" id="{E1F2A225-C25A-C0E7-93AC-D4F49F4DD2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2350" y="4325419"/>
            <a:ext cx="1051489" cy="78574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50A1755C-22D8-1DDC-1FE0-429B7211829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1213" y="940571"/>
            <a:ext cx="3542457" cy="329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74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11CE-18FF-A98F-50A2-EBCA8B35F61C}"/>
              </a:ext>
            </a:extLst>
          </p:cNvPr>
          <p:cNvSpPr>
            <a:spLocks noGrp="1"/>
          </p:cNvSpPr>
          <p:nvPr>
            <p:ph type="title"/>
          </p:nvPr>
        </p:nvSpPr>
        <p:spPr>
          <a:xfrm>
            <a:off x="0" y="52108"/>
            <a:ext cx="8229600" cy="857250"/>
          </a:xfrm>
        </p:spPr>
        <p:txBody>
          <a:bodyPr/>
          <a:lstStyle/>
          <a:p>
            <a:r>
              <a:rPr lang="en-US" dirty="0"/>
              <a:t>Amendment Request</a:t>
            </a:r>
          </a:p>
        </p:txBody>
      </p:sp>
      <p:sp>
        <p:nvSpPr>
          <p:cNvPr id="3" name="Content Placeholder 2">
            <a:extLst>
              <a:ext uri="{FF2B5EF4-FFF2-40B4-BE49-F238E27FC236}">
                <a16:creationId xmlns:a16="http://schemas.microsoft.com/office/drawing/2014/main" id="{C0AF7286-0551-4D84-F61D-3F910E1EBF98}"/>
              </a:ext>
            </a:extLst>
          </p:cNvPr>
          <p:cNvSpPr>
            <a:spLocks noGrp="1"/>
          </p:cNvSpPr>
          <p:nvPr>
            <p:ph idx="1"/>
          </p:nvPr>
        </p:nvSpPr>
        <p:spPr>
          <a:xfrm>
            <a:off x="457200" y="1045772"/>
            <a:ext cx="8229600" cy="3394472"/>
          </a:xfrm>
        </p:spPr>
        <p:txBody>
          <a:bodyPr>
            <a:normAutofit fontScale="92500" lnSpcReduction="20000"/>
          </a:bodyPr>
          <a:lstStyle/>
          <a:p>
            <a:endParaRPr lang="en-US" sz="1800" dirty="0">
              <a:effectLst/>
              <a:latin typeface="Calibri" panose="020F0502020204030204" pitchFamily="34" charset="0"/>
              <a:ea typeface="Calibri" panose="020F0502020204030204" pitchFamily="34" charset="0"/>
            </a:endParaRPr>
          </a:p>
          <a:p>
            <a:r>
              <a:rPr lang="en-US" sz="1800" dirty="0">
                <a:solidFill>
                  <a:schemeClr val="tx1"/>
                </a:solidFill>
                <a:latin typeface="+mn-lt"/>
                <a:cs typeface="72 Condensed" panose="020B0506030000000003" pitchFamily="34" charset="0"/>
              </a:rPr>
              <a:t>The Amendment for additional time and spending authority was submitted to:</a:t>
            </a:r>
          </a:p>
          <a:p>
            <a:endParaRPr lang="en-US" sz="1800" dirty="0">
              <a:solidFill>
                <a:schemeClr val="tx1"/>
              </a:solidFill>
              <a:latin typeface="+mn-lt"/>
              <a:cs typeface="72 Condensed" panose="020B0506030000000003" pitchFamily="34" charset="0"/>
            </a:endParaRPr>
          </a:p>
          <a:p>
            <a:pPr marL="285750" indent="-285750">
              <a:buFont typeface="Arial" panose="020B0604020202020204" pitchFamily="34" charset="0"/>
              <a:buChar char="•"/>
            </a:pPr>
            <a:r>
              <a:rPr lang="en-US" sz="1800" dirty="0">
                <a:solidFill>
                  <a:schemeClr val="tx1"/>
                </a:solidFill>
                <a:latin typeface="+mn-lt"/>
                <a:cs typeface="72 Condensed" panose="020B0506030000000003" pitchFamily="34" charset="0"/>
              </a:rPr>
              <a:t>Add additional funding, which was provided by the reallocation of Council district dollars of $200,000, to the existing contract and by the addition of $600,000 from the Health Department’s 1115 Waiver Fund</a:t>
            </a:r>
          </a:p>
          <a:p>
            <a:pPr marL="285750" indent="-285750">
              <a:buFont typeface="Arial" panose="020B0604020202020204" pitchFamily="34" charset="0"/>
              <a:buChar char="•"/>
            </a:pPr>
            <a:endParaRPr lang="en-US" sz="1800" dirty="0">
              <a:solidFill>
                <a:schemeClr val="tx1"/>
              </a:solidFill>
              <a:latin typeface="+mn-lt"/>
              <a:cs typeface="72 Condensed" panose="020B0506030000000003" pitchFamily="34" charset="0"/>
            </a:endParaRPr>
          </a:p>
          <a:p>
            <a:pPr marL="285750" indent="-285750">
              <a:buFont typeface="Arial" panose="020B0604020202020204" pitchFamily="34" charset="0"/>
              <a:buChar char="•"/>
            </a:pPr>
            <a:r>
              <a:rPr lang="en-US" sz="1800" dirty="0">
                <a:solidFill>
                  <a:schemeClr val="tx1"/>
                </a:solidFill>
                <a:latin typeface="+mn-lt"/>
                <a:cs typeface="72 Condensed" panose="020B0506030000000003" pitchFamily="34" charset="0"/>
              </a:rPr>
              <a:t>Extend the performance period for the contract to include an additional school year through June 30, 2025</a:t>
            </a:r>
          </a:p>
          <a:p>
            <a:pPr marL="285750" indent="-285750">
              <a:buFont typeface="Arial" panose="020B0604020202020204" pitchFamily="34" charset="0"/>
              <a:buChar char="•"/>
            </a:pPr>
            <a:endParaRPr lang="en-US" sz="1800" dirty="0">
              <a:solidFill>
                <a:schemeClr val="tx1"/>
              </a:solidFill>
              <a:latin typeface="+mn-lt"/>
              <a:cs typeface="72 Condensed" panose="020B0506030000000003" pitchFamily="34" charset="0"/>
            </a:endParaRPr>
          </a:p>
          <a:p>
            <a:pPr marL="285750" indent="-285750">
              <a:buFont typeface="Arial" panose="020B0604020202020204" pitchFamily="34" charset="0"/>
              <a:buChar char="•"/>
            </a:pPr>
            <a:r>
              <a:rPr lang="en-US" sz="1800" dirty="0">
                <a:solidFill>
                  <a:schemeClr val="tx1"/>
                </a:solidFill>
                <a:latin typeface="+mn-lt"/>
                <a:cs typeface="72 Condensed" panose="020B0506030000000003" pitchFamily="34" charset="0"/>
              </a:rPr>
              <a:t>Change the project scope to add the 3 new school locations made possible with the district dollars</a:t>
            </a:r>
          </a:p>
          <a:p>
            <a:endParaRPr lang="en-US" dirty="0"/>
          </a:p>
        </p:txBody>
      </p:sp>
      <p:pic>
        <p:nvPicPr>
          <p:cNvPr id="4" name="Picture 3">
            <a:extLst>
              <a:ext uri="{FF2B5EF4-FFF2-40B4-BE49-F238E27FC236}">
                <a16:creationId xmlns:a16="http://schemas.microsoft.com/office/drawing/2014/main" id="{F0A9020A-F8AD-7E52-6253-49222466981E}"/>
              </a:ext>
            </a:extLst>
          </p:cNvPr>
          <p:cNvPicPr>
            <a:picLocks noChangeAspect="1"/>
          </p:cNvPicPr>
          <p:nvPr/>
        </p:nvPicPr>
        <p:blipFill>
          <a:blip r:embed="rId3"/>
          <a:stretch>
            <a:fillRect/>
          </a:stretch>
        </p:blipFill>
        <p:spPr>
          <a:xfrm>
            <a:off x="7641621" y="4096767"/>
            <a:ext cx="1274358" cy="874254"/>
          </a:xfrm>
          <a:prstGeom prst="rect">
            <a:avLst/>
          </a:prstGeom>
        </p:spPr>
      </p:pic>
    </p:spTree>
    <p:extLst>
      <p:ext uri="{BB962C8B-B14F-4D97-AF65-F5344CB8AC3E}">
        <p14:creationId xmlns:p14="http://schemas.microsoft.com/office/powerpoint/2010/main" val="199472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11CE-18FF-A98F-50A2-EBCA8B35F61C}"/>
              </a:ext>
            </a:extLst>
          </p:cNvPr>
          <p:cNvSpPr>
            <a:spLocks noGrp="1"/>
          </p:cNvSpPr>
          <p:nvPr>
            <p:ph type="title"/>
          </p:nvPr>
        </p:nvSpPr>
        <p:spPr>
          <a:xfrm>
            <a:off x="0" y="52108"/>
            <a:ext cx="8229600" cy="857250"/>
          </a:xfrm>
        </p:spPr>
        <p:txBody>
          <a:bodyPr/>
          <a:lstStyle/>
          <a:p>
            <a:r>
              <a:rPr lang="en-US" dirty="0"/>
              <a:t>Amendment Request </a:t>
            </a:r>
          </a:p>
        </p:txBody>
      </p:sp>
      <p:sp>
        <p:nvSpPr>
          <p:cNvPr id="3" name="Content Placeholder 2">
            <a:extLst>
              <a:ext uri="{FF2B5EF4-FFF2-40B4-BE49-F238E27FC236}">
                <a16:creationId xmlns:a16="http://schemas.microsoft.com/office/drawing/2014/main" id="{C0AF7286-0551-4D84-F61D-3F910E1EBF98}"/>
              </a:ext>
            </a:extLst>
          </p:cNvPr>
          <p:cNvSpPr>
            <a:spLocks noGrp="1"/>
          </p:cNvSpPr>
          <p:nvPr>
            <p:ph idx="1"/>
          </p:nvPr>
        </p:nvSpPr>
        <p:spPr>
          <a:xfrm>
            <a:off x="457200" y="3879476"/>
            <a:ext cx="6454588" cy="560768"/>
          </a:xfrm>
        </p:spPr>
        <p:txBody>
          <a:bodyPr>
            <a:normAutofit/>
          </a:bodyPr>
          <a:lstStyle/>
          <a:p>
            <a:endParaRPr lang="en-US" sz="1800" dirty="0">
              <a:effectLst/>
              <a:latin typeface="Calibri" panose="020F0502020204030204" pitchFamily="34" charset="0"/>
              <a:ea typeface="Calibri" panose="020F0502020204030204" pitchFamily="34" charset="0"/>
            </a:endParaRPr>
          </a:p>
          <a:p>
            <a:endParaRPr lang="en-US" dirty="0"/>
          </a:p>
        </p:txBody>
      </p:sp>
      <p:graphicFrame>
        <p:nvGraphicFramePr>
          <p:cNvPr id="5" name="Table 4">
            <a:extLst>
              <a:ext uri="{FF2B5EF4-FFF2-40B4-BE49-F238E27FC236}">
                <a16:creationId xmlns:a16="http://schemas.microsoft.com/office/drawing/2014/main" id="{14BE5C07-8A94-2AC2-4B11-C4D7E9699F4D}"/>
              </a:ext>
            </a:extLst>
          </p:cNvPr>
          <p:cNvGraphicFramePr>
            <a:graphicFrameLocks noGrp="1"/>
          </p:cNvGraphicFramePr>
          <p:nvPr>
            <p:extLst>
              <p:ext uri="{D42A27DB-BD31-4B8C-83A1-F6EECF244321}">
                <p14:modId xmlns:p14="http://schemas.microsoft.com/office/powerpoint/2010/main" val="1956290265"/>
              </p:ext>
            </p:extLst>
          </p:nvPr>
        </p:nvGraphicFramePr>
        <p:xfrm>
          <a:off x="806824" y="1045771"/>
          <a:ext cx="6178925" cy="3349218"/>
        </p:xfrm>
        <a:graphic>
          <a:graphicData uri="http://schemas.openxmlformats.org/drawingml/2006/table">
            <a:tbl>
              <a:tblPr firstRow="1" firstCol="1" bandRow="1">
                <a:tableStyleId>{5C22544A-7EE6-4342-B048-85BDC9FD1C3A}</a:tableStyleId>
              </a:tblPr>
              <a:tblGrid>
                <a:gridCol w="712953">
                  <a:extLst>
                    <a:ext uri="{9D8B030D-6E8A-4147-A177-3AD203B41FA5}">
                      <a16:colId xmlns:a16="http://schemas.microsoft.com/office/drawing/2014/main" val="3761898694"/>
                    </a:ext>
                  </a:extLst>
                </a:gridCol>
                <a:gridCol w="767965">
                  <a:extLst>
                    <a:ext uri="{9D8B030D-6E8A-4147-A177-3AD203B41FA5}">
                      <a16:colId xmlns:a16="http://schemas.microsoft.com/office/drawing/2014/main" val="2439573946"/>
                    </a:ext>
                  </a:extLst>
                </a:gridCol>
                <a:gridCol w="560680">
                  <a:extLst>
                    <a:ext uri="{9D8B030D-6E8A-4147-A177-3AD203B41FA5}">
                      <a16:colId xmlns:a16="http://schemas.microsoft.com/office/drawing/2014/main" val="3603684058"/>
                    </a:ext>
                  </a:extLst>
                </a:gridCol>
                <a:gridCol w="664982">
                  <a:extLst>
                    <a:ext uri="{9D8B030D-6E8A-4147-A177-3AD203B41FA5}">
                      <a16:colId xmlns:a16="http://schemas.microsoft.com/office/drawing/2014/main" val="1319851257"/>
                    </a:ext>
                  </a:extLst>
                </a:gridCol>
                <a:gridCol w="721755">
                  <a:extLst>
                    <a:ext uri="{9D8B030D-6E8A-4147-A177-3AD203B41FA5}">
                      <a16:colId xmlns:a16="http://schemas.microsoft.com/office/drawing/2014/main" val="1368075284"/>
                    </a:ext>
                  </a:extLst>
                </a:gridCol>
                <a:gridCol w="628895">
                  <a:extLst>
                    <a:ext uri="{9D8B030D-6E8A-4147-A177-3AD203B41FA5}">
                      <a16:colId xmlns:a16="http://schemas.microsoft.com/office/drawing/2014/main" val="3252155694"/>
                    </a:ext>
                  </a:extLst>
                </a:gridCol>
                <a:gridCol w="705912">
                  <a:extLst>
                    <a:ext uri="{9D8B030D-6E8A-4147-A177-3AD203B41FA5}">
                      <a16:colId xmlns:a16="http://schemas.microsoft.com/office/drawing/2014/main" val="1894225717"/>
                    </a:ext>
                  </a:extLst>
                </a:gridCol>
                <a:gridCol w="709871">
                  <a:extLst>
                    <a:ext uri="{9D8B030D-6E8A-4147-A177-3AD203B41FA5}">
                      <a16:colId xmlns:a16="http://schemas.microsoft.com/office/drawing/2014/main" val="1706490967"/>
                    </a:ext>
                  </a:extLst>
                </a:gridCol>
                <a:gridCol w="705912">
                  <a:extLst>
                    <a:ext uri="{9D8B030D-6E8A-4147-A177-3AD203B41FA5}">
                      <a16:colId xmlns:a16="http://schemas.microsoft.com/office/drawing/2014/main" val="2480299390"/>
                    </a:ext>
                  </a:extLst>
                </a:gridCol>
              </a:tblGrid>
              <a:tr h="92784">
                <a:tc gridSpan="9">
                  <a:txBody>
                    <a:bodyPr/>
                    <a:lstStyle/>
                    <a:p>
                      <a:pPr marL="0" marR="0" algn="ctr">
                        <a:lnSpc>
                          <a:spcPct val="107000"/>
                        </a:lnSpc>
                        <a:spcBef>
                          <a:spcPts val="0"/>
                        </a:spcBef>
                        <a:spcAft>
                          <a:spcPts val="0"/>
                        </a:spcAft>
                      </a:pPr>
                      <a:r>
                        <a:rPr lang="en-US" sz="600" kern="100">
                          <a:effectLst/>
                        </a:rPr>
                        <a:t>Fiscal Year</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6645332"/>
                  </a:ext>
                </a:extLst>
              </a:tr>
              <a:tr h="92784">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FY18</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FY19</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FY20</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FY21</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FY22</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FY23</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FY24</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FY25</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extLst>
                  <a:ext uri="{0D108BD9-81ED-4DB2-BD59-A6C34878D82A}">
                    <a16:rowId xmlns:a16="http://schemas.microsoft.com/office/drawing/2014/main" val="2952720826"/>
                  </a:ext>
                </a:extLst>
              </a:tr>
              <a:tr h="188859">
                <a:tc gridSpan="9">
                  <a:txBody>
                    <a:bodyPr/>
                    <a:lstStyle/>
                    <a:p>
                      <a:pPr marL="0" marR="0" algn="ctr">
                        <a:lnSpc>
                          <a:spcPct val="107000"/>
                        </a:lnSpc>
                        <a:spcBef>
                          <a:spcPts val="0"/>
                        </a:spcBef>
                        <a:spcAft>
                          <a:spcPts val="0"/>
                        </a:spcAft>
                      </a:pPr>
                      <a:r>
                        <a:rPr lang="en-US" sz="600" kern="100">
                          <a:effectLst/>
                        </a:rPr>
                        <a:t>History of Council Action</a:t>
                      </a:r>
                      <a:endParaRPr lang="en-US" sz="700" kern="100">
                        <a:effectLst/>
                      </a:endParaRPr>
                    </a:p>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71513766"/>
                  </a:ext>
                </a:extLst>
              </a:tr>
              <a:tr h="477087">
                <a:tc gridSpan="9">
                  <a:txBody>
                    <a:bodyPr/>
                    <a:lstStyle/>
                    <a:p>
                      <a:pPr marL="342900" marR="0" lvl="0" indent="-342900">
                        <a:lnSpc>
                          <a:spcPct val="107000"/>
                        </a:lnSpc>
                        <a:spcBef>
                          <a:spcPts val="0"/>
                        </a:spcBef>
                        <a:spcAft>
                          <a:spcPts val="0"/>
                        </a:spcAft>
                        <a:buFont typeface="+mj-lt"/>
                        <a:buAutoNum type="arabicPeriod"/>
                      </a:pPr>
                      <a:r>
                        <a:rPr lang="en-US" sz="600" kern="100">
                          <a:effectLst/>
                        </a:rPr>
                        <a:t>Original Contract Signed 2018</a:t>
                      </a:r>
                      <a:endParaRPr lang="en-US" sz="700" kern="100">
                        <a:effectLst/>
                      </a:endParaRPr>
                    </a:p>
                    <a:p>
                      <a:pPr marL="342900" marR="0" lvl="0" indent="-342900">
                        <a:lnSpc>
                          <a:spcPct val="107000"/>
                        </a:lnSpc>
                        <a:spcBef>
                          <a:spcPts val="0"/>
                        </a:spcBef>
                        <a:spcAft>
                          <a:spcPts val="0"/>
                        </a:spcAft>
                        <a:buFont typeface="+mj-lt"/>
                        <a:buAutoNum type="arabicPeriod"/>
                      </a:pPr>
                      <a:r>
                        <a:rPr lang="en-US" sz="600" kern="100">
                          <a:effectLst/>
                        </a:rPr>
                        <a:t>Contract amended in FY20 to add time until 12/20 (NOTE: Time was added but insufficient funding added to cover services for full year)</a:t>
                      </a:r>
                      <a:endParaRPr lang="en-US" sz="700" kern="100">
                        <a:effectLst/>
                      </a:endParaRPr>
                    </a:p>
                    <a:p>
                      <a:pPr marL="342900" marR="0" lvl="0" indent="-342900">
                        <a:lnSpc>
                          <a:spcPct val="107000"/>
                        </a:lnSpc>
                        <a:spcBef>
                          <a:spcPts val="0"/>
                        </a:spcBef>
                        <a:spcAft>
                          <a:spcPts val="0"/>
                        </a:spcAft>
                        <a:buFont typeface="+mj-lt"/>
                        <a:buAutoNum type="arabicPeriod"/>
                      </a:pPr>
                      <a:r>
                        <a:rPr lang="en-US" sz="600" kern="100">
                          <a:effectLst/>
                        </a:rPr>
                        <a:t>New 3 Year Contract Approved for FY21-23</a:t>
                      </a:r>
                      <a:endParaRPr lang="en-US" sz="700" kern="100">
                        <a:effectLst/>
                      </a:endParaRPr>
                    </a:p>
                    <a:p>
                      <a:pPr marL="342900" marR="0" lvl="0" indent="-342900">
                        <a:lnSpc>
                          <a:spcPct val="107000"/>
                        </a:lnSpc>
                        <a:spcBef>
                          <a:spcPts val="0"/>
                        </a:spcBef>
                        <a:spcAft>
                          <a:spcPts val="0"/>
                        </a:spcAft>
                        <a:buFont typeface="+mj-lt"/>
                        <a:buAutoNum type="arabicPeriod"/>
                      </a:pPr>
                      <a:r>
                        <a:rPr lang="en-US" sz="600" kern="100">
                          <a:effectLst/>
                        </a:rPr>
                        <a:t>Contract Amendment to 1) Add 2 years to 3-year contract and 2) add additional funds to support addition of 2 years for the original level of service and to add 2 to 3 additional schools with funding provided by former Council Member Karla Cisneros for schools in her district</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7342580"/>
                  </a:ext>
                </a:extLst>
              </a:tr>
              <a:tr h="92784">
                <a:tc gridSpan="9">
                  <a:txBody>
                    <a:bodyPr/>
                    <a:lstStyle/>
                    <a:p>
                      <a:pPr marL="0" marR="0" algn="ctr">
                        <a:lnSpc>
                          <a:spcPct val="107000"/>
                        </a:lnSpc>
                        <a:spcBef>
                          <a:spcPts val="0"/>
                        </a:spcBef>
                        <a:spcAft>
                          <a:spcPts val="0"/>
                        </a:spcAft>
                      </a:pPr>
                      <a:r>
                        <a:rPr lang="en-US" sz="600" kern="100">
                          <a:effectLst/>
                        </a:rPr>
                        <a:t>Source of Funds</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5967976"/>
                  </a:ext>
                </a:extLst>
              </a:tr>
              <a:tr h="284935">
                <a:tc>
                  <a:txBody>
                    <a:bodyPr/>
                    <a:lstStyle/>
                    <a:p>
                      <a:pPr marL="0" marR="0">
                        <a:lnSpc>
                          <a:spcPct val="107000"/>
                        </a:lnSpc>
                        <a:spcBef>
                          <a:spcPts val="0"/>
                        </a:spcBef>
                        <a:spcAft>
                          <a:spcPts val="0"/>
                        </a:spcAft>
                      </a:pPr>
                      <a:r>
                        <a:rPr lang="en-US" sz="600" kern="100">
                          <a:effectLst/>
                        </a:rPr>
                        <a:t>HHD 1115 Waiver Special Revenue</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$250,000</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$150,000</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$250,000</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$250,000</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dirty="0">
                          <a:effectLst/>
                        </a:rPr>
                        <a:t>$250,000</a:t>
                      </a:r>
                      <a:endParaRPr lang="en-US"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highlight>
                            <a:srgbClr val="00FF00"/>
                          </a:highlight>
                        </a:rPr>
                        <a:t>$250,000</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highlight>
                            <a:srgbClr val="00FF00"/>
                          </a:highlight>
                        </a:rPr>
                        <a:t>$350,000</a:t>
                      </a:r>
                      <a:r>
                        <a:rPr lang="en-US" sz="600" kern="100">
                          <a:effectLst/>
                        </a:rPr>
                        <a:t>**</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extLst>
                  <a:ext uri="{0D108BD9-81ED-4DB2-BD59-A6C34878D82A}">
                    <a16:rowId xmlns:a16="http://schemas.microsoft.com/office/drawing/2014/main" val="2076116701"/>
                  </a:ext>
                </a:extLst>
              </a:tr>
              <a:tr h="188859">
                <a:tc>
                  <a:txBody>
                    <a:bodyPr/>
                    <a:lstStyle/>
                    <a:p>
                      <a:pPr marL="0" marR="0">
                        <a:lnSpc>
                          <a:spcPct val="107000"/>
                        </a:lnSpc>
                        <a:spcBef>
                          <a:spcPts val="0"/>
                        </a:spcBef>
                        <a:spcAft>
                          <a:spcPts val="0"/>
                        </a:spcAft>
                      </a:pPr>
                      <a:r>
                        <a:rPr lang="en-US" sz="600" kern="100">
                          <a:effectLst/>
                        </a:rPr>
                        <a:t>Funds from District H</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highlight>
                            <a:srgbClr val="00FF00"/>
                          </a:highlight>
                        </a:rPr>
                        <a:t>$200,000</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extLst>
                  <a:ext uri="{0D108BD9-81ED-4DB2-BD59-A6C34878D82A}">
                    <a16:rowId xmlns:a16="http://schemas.microsoft.com/office/drawing/2014/main" val="960646700"/>
                  </a:ext>
                </a:extLst>
              </a:tr>
              <a:tr h="284935">
                <a:tc>
                  <a:txBody>
                    <a:bodyPr/>
                    <a:lstStyle/>
                    <a:p>
                      <a:pPr marL="0" marR="0">
                        <a:lnSpc>
                          <a:spcPct val="107000"/>
                        </a:lnSpc>
                        <a:spcBef>
                          <a:spcPts val="0"/>
                        </a:spcBef>
                        <a:spcAft>
                          <a:spcPts val="0"/>
                        </a:spcAft>
                      </a:pPr>
                      <a:r>
                        <a:rPr lang="en-US" sz="600" kern="100">
                          <a:effectLst/>
                        </a:rPr>
                        <a:t>Total COH Funding for Amendment*</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highlight>
                            <a:srgbClr val="00FF00"/>
                          </a:highlight>
                        </a:rPr>
                        <a:t>$450,000</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highlight>
                            <a:srgbClr val="00FF00"/>
                          </a:highlight>
                        </a:rPr>
                        <a:t>$350,000*</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extLst>
                  <a:ext uri="{0D108BD9-81ED-4DB2-BD59-A6C34878D82A}">
                    <a16:rowId xmlns:a16="http://schemas.microsoft.com/office/drawing/2014/main" val="895455436"/>
                  </a:ext>
                </a:extLst>
              </a:tr>
              <a:tr h="188859">
                <a:tc>
                  <a:txBody>
                    <a:bodyPr/>
                    <a:lstStyle/>
                    <a:p>
                      <a:pPr marL="0" marR="0">
                        <a:lnSpc>
                          <a:spcPct val="107000"/>
                        </a:lnSpc>
                        <a:spcBef>
                          <a:spcPts val="0"/>
                        </a:spcBef>
                        <a:spcAft>
                          <a:spcPts val="0"/>
                        </a:spcAft>
                      </a:pPr>
                      <a:r>
                        <a:rPr lang="en-US" sz="600" kern="100">
                          <a:effectLst/>
                        </a:rPr>
                        <a:t>In Kind Match from SJLI</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$250,000</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$150,000</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$250,000</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$250,000</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$250,000</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$250,000</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$350,000</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extLst>
                  <a:ext uri="{0D108BD9-81ED-4DB2-BD59-A6C34878D82A}">
                    <a16:rowId xmlns:a16="http://schemas.microsoft.com/office/drawing/2014/main" val="893824479"/>
                  </a:ext>
                </a:extLst>
              </a:tr>
              <a:tr h="92784">
                <a:tc gridSpan="9">
                  <a:txBody>
                    <a:bodyPr/>
                    <a:lstStyle/>
                    <a:p>
                      <a:pPr marL="0" marR="0" algn="ctr">
                        <a:lnSpc>
                          <a:spcPct val="107000"/>
                        </a:lnSpc>
                        <a:spcBef>
                          <a:spcPts val="0"/>
                        </a:spcBef>
                        <a:spcAft>
                          <a:spcPts val="0"/>
                        </a:spcAft>
                      </a:pPr>
                      <a:r>
                        <a:rPr lang="en-US" sz="600" kern="100">
                          <a:effectLst/>
                        </a:rPr>
                        <a:t>Service Sites</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8397641"/>
                  </a:ext>
                </a:extLst>
              </a:tr>
              <a:tr h="188859">
                <a:tc>
                  <a:txBody>
                    <a:bodyPr/>
                    <a:lstStyle/>
                    <a:p>
                      <a:pPr marL="0" marR="0">
                        <a:lnSpc>
                          <a:spcPct val="107000"/>
                        </a:lnSpc>
                        <a:spcBef>
                          <a:spcPts val="0"/>
                        </a:spcBef>
                        <a:spcAft>
                          <a:spcPts val="0"/>
                        </a:spcAft>
                      </a:pPr>
                      <a:r>
                        <a:rPr lang="en-US" sz="600" kern="100">
                          <a:effectLst/>
                        </a:rPr>
                        <a:t>School Year</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Partial School Year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2019-2020</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2020-2021</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2021-2022</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2022-2023</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2023-2024</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2024-2025</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extLst>
                  <a:ext uri="{0D108BD9-81ED-4DB2-BD59-A6C34878D82A}">
                    <a16:rowId xmlns:a16="http://schemas.microsoft.com/office/drawing/2014/main" val="3179425745"/>
                  </a:ext>
                </a:extLst>
              </a:tr>
              <a:tr h="1053542">
                <a:tc>
                  <a:txBody>
                    <a:bodyPr/>
                    <a:lstStyle/>
                    <a:p>
                      <a:pPr marL="0" marR="0">
                        <a:lnSpc>
                          <a:spcPct val="107000"/>
                        </a:lnSpc>
                        <a:spcBef>
                          <a:spcPts val="0"/>
                        </a:spcBef>
                        <a:spcAft>
                          <a:spcPts val="0"/>
                        </a:spcAft>
                      </a:pPr>
                      <a:r>
                        <a:rPr lang="en-US" sz="600" kern="100" dirty="0">
                          <a:effectLst/>
                        </a:rPr>
                        <a:t> </a:t>
                      </a:r>
                      <a:endParaRPr lang="en-US"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Planning</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dirty="0">
                          <a:effectLst/>
                        </a:rPr>
                        <a:t>Attucks MS</a:t>
                      </a:r>
                      <a:endParaRPr lang="en-US" sz="700" kern="100" dirty="0">
                        <a:effectLst/>
                      </a:endParaRPr>
                    </a:p>
                    <a:p>
                      <a:pPr marL="0" marR="0">
                        <a:lnSpc>
                          <a:spcPct val="107000"/>
                        </a:lnSpc>
                        <a:spcBef>
                          <a:spcPts val="0"/>
                        </a:spcBef>
                        <a:spcAft>
                          <a:spcPts val="0"/>
                        </a:spcAft>
                      </a:pPr>
                      <a:r>
                        <a:rPr lang="en-US" sz="600" kern="100" dirty="0">
                          <a:effectLst/>
                        </a:rPr>
                        <a:t>Clifton MS</a:t>
                      </a:r>
                      <a:endParaRPr lang="en-US" sz="700" kern="100" dirty="0">
                        <a:effectLst/>
                      </a:endParaRPr>
                    </a:p>
                    <a:p>
                      <a:pPr marL="0" marR="0">
                        <a:lnSpc>
                          <a:spcPct val="107000"/>
                        </a:lnSpc>
                        <a:spcBef>
                          <a:spcPts val="0"/>
                        </a:spcBef>
                        <a:spcAft>
                          <a:spcPts val="0"/>
                        </a:spcAft>
                      </a:pPr>
                      <a:r>
                        <a:rPr lang="en-US" sz="600" kern="100" dirty="0">
                          <a:effectLst/>
                        </a:rPr>
                        <a:t>Sam Houston HS</a:t>
                      </a:r>
                      <a:endParaRPr lang="en-US" sz="700" kern="100" dirty="0">
                        <a:effectLst/>
                      </a:endParaRPr>
                    </a:p>
                    <a:p>
                      <a:pPr marL="0" marR="0">
                        <a:lnSpc>
                          <a:spcPct val="107000"/>
                        </a:lnSpc>
                        <a:spcBef>
                          <a:spcPts val="0"/>
                        </a:spcBef>
                        <a:spcAft>
                          <a:spcPts val="0"/>
                        </a:spcAft>
                      </a:pPr>
                      <a:r>
                        <a:rPr lang="en-US" sz="600" kern="100" dirty="0">
                          <a:effectLst/>
                        </a:rPr>
                        <a:t>Wheatley HS</a:t>
                      </a:r>
                      <a:endParaRPr lang="en-US"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Attucks MS</a:t>
                      </a:r>
                      <a:endParaRPr lang="en-US" sz="700" kern="100">
                        <a:effectLst/>
                      </a:endParaRPr>
                    </a:p>
                    <a:p>
                      <a:pPr marL="0" marR="0">
                        <a:lnSpc>
                          <a:spcPct val="107000"/>
                        </a:lnSpc>
                        <a:spcBef>
                          <a:spcPts val="0"/>
                        </a:spcBef>
                        <a:spcAft>
                          <a:spcPts val="0"/>
                        </a:spcAft>
                      </a:pPr>
                      <a:r>
                        <a:rPr lang="en-US" sz="600" kern="100">
                          <a:effectLst/>
                        </a:rPr>
                        <a:t>Clifton MS</a:t>
                      </a:r>
                      <a:endParaRPr lang="en-US" sz="700" kern="100">
                        <a:effectLst/>
                      </a:endParaRPr>
                    </a:p>
                    <a:p>
                      <a:pPr marL="0" marR="0">
                        <a:lnSpc>
                          <a:spcPct val="107000"/>
                        </a:lnSpc>
                        <a:spcBef>
                          <a:spcPts val="0"/>
                        </a:spcBef>
                        <a:spcAft>
                          <a:spcPts val="0"/>
                        </a:spcAft>
                      </a:pPr>
                      <a:r>
                        <a:rPr lang="en-US" sz="600" kern="100">
                          <a:effectLst/>
                        </a:rPr>
                        <a:t>Sam Houston HS</a:t>
                      </a:r>
                      <a:endParaRPr lang="en-US" sz="700" kern="100">
                        <a:effectLst/>
                      </a:endParaRPr>
                    </a:p>
                    <a:p>
                      <a:pPr marL="0" marR="0">
                        <a:lnSpc>
                          <a:spcPct val="107000"/>
                        </a:lnSpc>
                        <a:spcBef>
                          <a:spcPts val="0"/>
                        </a:spcBef>
                        <a:spcAft>
                          <a:spcPts val="0"/>
                        </a:spcAft>
                      </a:pPr>
                      <a:r>
                        <a:rPr lang="en-US" sz="600" kern="100">
                          <a:effectLst/>
                        </a:rPr>
                        <a:t>Wheatley HS</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Attucks MS</a:t>
                      </a:r>
                      <a:endParaRPr lang="en-US" sz="700" kern="100">
                        <a:effectLst/>
                      </a:endParaRPr>
                    </a:p>
                    <a:p>
                      <a:pPr marL="0" marR="0">
                        <a:lnSpc>
                          <a:spcPct val="107000"/>
                        </a:lnSpc>
                        <a:spcBef>
                          <a:spcPts val="0"/>
                        </a:spcBef>
                        <a:spcAft>
                          <a:spcPts val="0"/>
                        </a:spcAft>
                      </a:pPr>
                      <a:r>
                        <a:rPr lang="en-US" sz="600" kern="100">
                          <a:effectLst/>
                        </a:rPr>
                        <a:t>Clifton MS</a:t>
                      </a:r>
                      <a:endParaRPr lang="en-US" sz="700" kern="100">
                        <a:effectLst/>
                      </a:endParaRPr>
                    </a:p>
                    <a:p>
                      <a:pPr marL="0" marR="0">
                        <a:lnSpc>
                          <a:spcPct val="107000"/>
                        </a:lnSpc>
                        <a:spcBef>
                          <a:spcPts val="0"/>
                        </a:spcBef>
                        <a:spcAft>
                          <a:spcPts val="0"/>
                        </a:spcAft>
                      </a:pPr>
                      <a:r>
                        <a:rPr lang="en-US" sz="600" kern="100">
                          <a:effectLst/>
                        </a:rPr>
                        <a:t>Sam Houston HS</a:t>
                      </a:r>
                      <a:endParaRPr lang="en-US" sz="700" kern="100">
                        <a:effectLst/>
                      </a:endParaRPr>
                    </a:p>
                    <a:p>
                      <a:pPr marL="0" marR="0">
                        <a:lnSpc>
                          <a:spcPct val="107000"/>
                        </a:lnSpc>
                        <a:spcBef>
                          <a:spcPts val="0"/>
                        </a:spcBef>
                        <a:spcAft>
                          <a:spcPts val="0"/>
                        </a:spcAft>
                      </a:pPr>
                      <a:r>
                        <a:rPr lang="en-US" sz="600" kern="100">
                          <a:effectLst/>
                        </a:rPr>
                        <a:t>Wheatley HS</a:t>
                      </a:r>
                      <a:endParaRPr lang="en-US" sz="700" kern="100">
                        <a:effectLst/>
                      </a:endParaRPr>
                    </a:p>
                    <a:p>
                      <a:pPr marL="0" marR="0">
                        <a:lnSpc>
                          <a:spcPct val="107000"/>
                        </a:lnSpc>
                        <a:spcBef>
                          <a:spcPts val="0"/>
                        </a:spcBef>
                        <a:spcAft>
                          <a:spcPts val="0"/>
                        </a:spcAft>
                      </a:pPr>
                      <a:r>
                        <a:rPr lang="en-US" sz="600" kern="100">
                          <a:effectLst/>
                        </a:rPr>
                        <a:t>Worthing HS</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Attucks MS</a:t>
                      </a:r>
                      <a:endParaRPr lang="en-US" sz="700" kern="100">
                        <a:effectLst/>
                      </a:endParaRPr>
                    </a:p>
                    <a:p>
                      <a:pPr marL="0" marR="0">
                        <a:lnSpc>
                          <a:spcPct val="107000"/>
                        </a:lnSpc>
                        <a:spcBef>
                          <a:spcPts val="0"/>
                        </a:spcBef>
                        <a:spcAft>
                          <a:spcPts val="0"/>
                        </a:spcAft>
                      </a:pPr>
                      <a:r>
                        <a:rPr lang="en-US" sz="600" kern="100">
                          <a:effectLst/>
                        </a:rPr>
                        <a:t>Clifton MS</a:t>
                      </a:r>
                      <a:endParaRPr lang="en-US" sz="700" kern="100">
                        <a:effectLst/>
                      </a:endParaRPr>
                    </a:p>
                    <a:p>
                      <a:pPr marL="0" marR="0">
                        <a:lnSpc>
                          <a:spcPct val="107000"/>
                        </a:lnSpc>
                        <a:spcBef>
                          <a:spcPts val="0"/>
                        </a:spcBef>
                        <a:spcAft>
                          <a:spcPts val="0"/>
                        </a:spcAft>
                      </a:pPr>
                      <a:r>
                        <a:rPr lang="en-US" sz="600" kern="100">
                          <a:effectLst/>
                        </a:rPr>
                        <a:t>Sam Houston HS</a:t>
                      </a:r>
                      <a:endParaRPr lang="en-US" sz="700" kern="100">
                        <a:effectLst/>
                      </a:endParaRPr>
                    </a:p>
                    <a:p>
                      <a:pPr marL="0" marR="0">
                        <a:lnSpc>
                          <a:spcPct val="107000"/>
                        </a:lnSpc>
                        <a:spcBef>
                          <a:spcPts val="0"/>
                        </a:spcBef>
                        <a:spcAft>
                          <a:spcPts val="0"/>
                        </a:spcAft>
                      </a:pPr>
                      <a:r>
                        <a:rPr lang="en-US" sz="600" kern="100">
                          <a:effectLst/>
                        </a:rPr>
                        <a:t>Wheatley HS</a:t>
                      </a:r>
                      <a:endParaRPr lang="en-US" sz="700" kern="100">
                        <a:effectLst/>
                      </a:endParaRPr>
                    </a:p>
                    <a:p>
                      <a:pPr marL="0" marR="0">
                        <a:lnSpc>
                          <a:spcPct val="107000"/>
                        </a:lnSpc>
                        <a:spcBef>
                          <a:spcPts val="0"/>
                        </a:spcBef>
                        <a:spcAft>
                          <a:spcPts val="0"/>
                        </a:spcAft>
                      </a:pPr>
                      <a:r>
                        <a:rPr lang="en-US" sz="600" kern="100">
                          <a:effectLst/>
                        </a:rPr>
                        <a:t>Worthing HS</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Attucks MS</a:t>
                      </a:r>
                      <a:endParaRPr lang="en-US" sz="700" kern="100">
                        <a:effectLst/>
                      </a:endParaRPr>
                    </a:p>
                    <a:p>
                      <a:pPr marL="0" marR="0">
                        <a:lnSpc>
                          <a:spcPct val="107000"/>
                        </a:lnSpc>
                        <a:spcBef>
                          <a:spcPts val="0"/>
                        </a:spcBef>
                        <a:spcAft>
                          <a:spcPts val="0"/>
                        </a:spcAft>
                      </a:pPr>
                      <a:r>
                        <a:rPr lang="en-US" sz="600" kern="100">
                          <a:effectLst/>
                        </a:rPr>
                        <a:t>Clifton MS</a:t>
                      </a:r>
                      <a:endParaRPr lang="en-US" sz="700" kern="100">
                        <a:effectLst/>
                      </a:endParaRPr>
                    </a:p>
                    <a:p>
                      <a:pPr marL="0" marR="0">
                        <a:lnSpc>
                          <a:spcPct val="107000"/>
                        </a:lnSpc>
                        <a:spcBef>
                          <a:spcPts val="0"/>
                        </a:spcBef>
                        <a:spcAft>
                          <a:spcPts val="0"/>
                        </a:spcAft>
                      </a:pPr>
                      <a:r>
                        <a:rPr lang="en-US" sz="600" kern="100">
                          <a:effectLst/>
                        </a:rPr>
                        <a:t>Sam Houston HS</a:t>
                      </a:r>
                      <a:endParaRPr lang="en-US" sz="700" kern="100">
                        <a:effectLst/>
                      </a:endParaRPr>
                    </a:p>
                    <a:p>
                      <a:pPr marL="0" marR="0">
                        <a:lnSpc>
                          <a:spcPct val="107000"/>
                        </a:lnSpc>
                        <a:spcBef>
                          <a:spcPts val="0"/>
                        </a:spcBef>
                        <a:spcAft>
                          <a:spcPts val="0"/>
                        </a:spcAft>
                      </a:pPr>
                      <a:r>
                        <a:rPr lang="en-US" sz="600" kern="100">
                          <a:effectLst/>
                        </a:rPr>
                        <a:t>Wheatley HS</a:t>
                      </a:r>
                      <a:endParaRPr lang="en-US" sz="700" kern="100">
                        <a:effectLst/>
                      </a:endParaRPr>
                    </a:p>
                    <a:p>
                      <a:pPr marL="0" marR="0">
                        <a:lnSpc>
                          <a:spcPct val="107000"/>
                        </a:lnSpc>
                        <a:spcBef>
                          <a:spcPts val="0"/>
                        </a:spcBef>
                        <a:spcAft>
                          <a:spcPts val="0"/>
                        </a:spcAft>
                      </a:pPr>
                      <a:r>
                        <a:rPr lang="en-US" sz="600" kern="100">
                          <a:effectLst/>
                        </a:rPr>
                        <a:t>Worthing HS</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dirty="0">
                          <a:effectLst/>
                        </a:rPr>
                        <a:t>Attucks MS</a:t>
                      </a:r>
                      <a:endParaRPr lang="en-US" sz="700" kern="100" dirty="0">
                        <a:effectLst/>
                      </a:endParaRPr>
                    </a:p>
                    <a:p>
                      <a:pPr marL="0" marR="0">
                        <a:lnSpc>
                          <a:spcPct val="107000"/>
                        </a:lnSpc>
                        <a:spcBef>
                          <a:spcPts val="0"/>
                        </a:spcBef>
                        <a:spcAft>
                          <a:spcPts val="0"/>
                        </a:spcAft>
                      </a:pPr>
                      <a:r>
                        <a:rPr lang="en-US" sz="600" kern="100" dirty="0">
                          <a:effectLst/>
                        </a:rPr>
                        <a:t>Clifton MS</a:t>
                      </a:r>
                      <a:endParaRPr lang="en-US" sz="700" kern="100" dirty="0">
                        <a:effectLst/>
                      </a:endParaRPr>
                    </a:p>
                    <a:p>
                      <a:pPr marL="0" marR="0">
                        <a:lnSpc>
                          <a:spcPct val="107000"/>
                        </a:lnSpc>
                        <a:spcBef>
                          <a:spcPts val="0"/>
                        </a:spcBef>
                        <a:spcAft>
                          <a:spcPts val="0"/>
                        </a:spcAft>
                      </a:pPr>
                      <a:r>
                        <a:rPr lang="en-US" sz="600" kern="100" dirty="0">
                          <a:effectLst/>
                        </a:rPr>
                        <a:t>Sam Houston HS</a:t>
                      </a:r>
                      <a:endParaRPr lang="en-US" sz="700" kern="100" dirty="0">
                        <a:effectLst/>
                      </a:endParaRPr>
                    </a:p>
                    <a:p>
                      <a:pPr marL="0" marR="0">
                        <a:lnSpc>
                          <a:spcPct val="107000"/>
                        </a:lnSpc>
                        <a:spcBef>
                          <a:spcPts val="0"/>
                        </a:spcBef>
                        <a:spcAft>
                          <a:spcPts val="0"/>
                        </a:spcAft>
                      </a:pPr>
                      <a:r>
                        <a:rPr lang="en-US" sz="600" kern="100" dirty="0">
                          <a:effectLst/>
                        </a:rPr>
                        <a:t>Wheatley HS</a:t>
                      </a:r>
                      <a:endParaRPr lang="en-US" sz="700" kern="100" dirty="0">
                        <a:effectLst/>
                      </a:endParaRPr>
                    </a:p>
                    <a:p>
                      <a:pPr marL="0" marR="0">
                        <a:lnSpc>
                          <a:spcPct val="107000"/>
                        </a:lnSpc>
                        <a:spcBef>
                          <a:spcPts val="0"/>
                        </a:spcBef>
                        <a:spcAft>
                          <a:spcPts val="0"/>
                        </a:spcAft>
                      </a:pPr>
                      <a:r>
                        <a:rPr lang="en-US" sz="600" kern="100" dirty="0">
                          <a:effectLst/>
                        </a:rPr>
                        <a:t>Worthing HS</a:t>
                      </a:r>
                      <a:endParaRPr lang="en-US" sz="700" kern="100" dirty="0">
                        <a:effectLst/>
                      </a:endParaRPr>
                    </a:p>
                    <a:p>
                      <a:pPr marL="0" marR="0">
                        <a:lnSpc>
                          <a:spcPct val="107000"/>
                        </a:lnSpc>
                        <a:spcBef>
                          <a:spcPts val="0"/>
                        </a:spcBef>
                        <a:spcAft>
                          <a:spcPts val="0"/>
                        </a:spcAft>
                      </a:pPr>
                      <a:r>
                        <a:rPr lang="en-US" sz="600" kern="100" dirty="0">
                          <a:effectLst/>
                        </a:rPr>
                        <a:t>(District H expansion begins)</a:t>
                      </a:r>
                      <a:endParaRPr lang="en-US" sz="700" kern="100" dirty="0">
                        <a:effectLst/>
                      </a:endParaRPr>
                    </a:p>
                    <a:p>
                      <a:pPr marL="0" marR="0">
                        <a:lnSpc>
                          <a:spcPct val="107000"/>
                        </a:lnSpc>
                        <a:spcBef>
                          <a:spcPts val="0"/>
                        </a:spcBef>
                        <a:spcAft>
                          <a:spcPts val="0"/>
                        </a:spcAft>
                      </a:pPr>
                      <a:r>
                        <a:rPr lang="en-US" sz="600" kern="100" dirty="0">
                          <a:effectLst/>
                        </a:rPr>
                        <a:t>Marshall MS</a:t>
                      </a:r>
                      <a:endParaRPr lang="en-US" sz="700" kern="100" dirty="0">
                        <a:effectLst/>
                      </a:endParaRPr>
                    </a:p>
                    <a:p>
                      <a:pPr marL="0" marR="0">
                        <a:lnSpc>
                          <a:spcPct val="107000"/>
                        </a:lnSpc>
                        <a:spcBef>
                          <a:spcPts val="0"/>
                        </a:spcBef>
                        <a:spcAft>
                          <a:spcPts val="0"/>
                        </a:spcAft>
                      </a:pPr>
                      <a:r>
                        <a:rPr lang="en-US" sz="600" kern="100" dirty="0">
                          <a:effectLst/>
                        </a:rPr>
                        <a:t>Washington HS</a:t>
                      </a:r>
                      <a:endParaRPr lang="en-US"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Attucks MS</a:t>
                      </a:r>
                      <a:endParaRPr lang="en-US" sz="700" kern="100">
                        <a:effectLst/>
                      </a:endParaRPr>
                    </a:p>
                    <a:p>
                      <a:pPr marL="0" marR="0">
                        <a:lnSpc>
                          <a:spcPct val="107000"/>
                        </a:lnSpc>
                        <a:spcBef>
                          <a:spcPts val="0"/>
                        </a:spcBef>
                        <a:spcAft>
                          <a:spcPts val="0"/>
                        </a:spcAft>
                      </a:pPr>
                      <a:r>
                        <a:rPr lang="en-US" sz="600" kern="100">
                          <a:effectLst/>
                        </a:rPr>
                        <a:t>Clifton MS</a:t>
                      </a:r>
                      <a:endParaRPr lang="en-US" sz="700" kern="100">
                        <a:effectLst/>
                      </a:endParaRPr>
                    </a:p>
                    <a:p>
                      <a:pPr marL="0" marR="0">
                        <a:lnSpc>
                          <a:spcPct val="107000"/>
                        </a:lnSpc>
                        <a:spcBef>
                          <a:spcPts val="0"/>
                        </a:spcBef>
                        <a:spcAft>
                          <a:spcPts val="0"/>
                        </a:spcAft>
                      </a:pPr>
                      <a:r>
                        <a:rPr lang="en-US" sz="600" kern="100">
                          <a:effectLst/>
                        </a:rPr>
                        <a:t>Sam Houston HS</a:t>
                      </a:r>
                      <a:endParaRPr lang="en-US" sz="700" kern="100">
                        <a:effectLst/>
                      </a:endParaRPr>
                    </a:p>
                    <a:p>
                      <a:pPr marL="0" marR="0">
                        <a:lnSpc>
                          <a:spcPct val="107000"/>
                        </a:lnSpc>
                        <a:spcBef>
                          <a:spcPts val="0"/>
                        </a:spcBef>
                        <a:spcAft>
                          <a:spcPts val="0"/>
                        </a:spcAft>
                      </a:pPr>
                      <a:r>
                        <a:rPr lang="en-US" sz="600" kern="100">
                          <a:effectLst/>
                        </a:rPr>
                        <a:t>Wheatley HS</a:t>
                      </a:r>
                      <a:endParaRPr lang="en-US" sz="700" kern="100">
                        <a:effectLst/>
                      </a:endParaRPr>
                    </a:p>
                    <a:p>
                      <a:pPr marL="0" marR="0">
                        <a:lnSpc>
                          <a:spcPct val="107000"/>
                        </a:lnSpc>
                        <a:spcBef>
                          <a:spcPts val="0"/>
                        </a:spcBef>
                        <a:spcAft>
                          <a:spcPts val="0"/>
                        </a:spcAft>
                      </a:pPr>
                      <a:r>
                        <a:rPr lang="en-US" sz="600" kern="100">
                          <a:effectLst/>
                        </a:rPr>
                        <a:t>Worthing HS</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extLst>
                  <a:ext uri="{0D108BD9-81ED-4DB2-BD59-A6C34878D82A}">
                    <a16:rowId xmlns:a16="http://schemas.microsoft.com/office/drawing/2014/main" val="3440907039"/>
                  </a:ext>
                </a:extLst>
              </a:tr>
              <a:tr h="92784">
                <a:tc>
                  <a:txBody>
                    <a:bodyPr/>
                    <a:lstStyle/>
                    <a:p>
                      <a:pPr marL="0" marR="0">
                        <a:lnSpc>
                          <a:spcPct val="107000"/>
                        </a:lnSpc>
                        <a:spcBef>
                          <a:spcPts val="0"/>
                        </a:spcBef>
                        <a:spcAft>
                          <a:spcPts val="0"/>
                        </a:spcAft>
                      </a:pPr>
                      <a:r>
                        <a:rPr lang="en-US" sz="600" kern="100" dirty="0">
                          <a:effectLst/>
                        </a:rPr>
                        <a:t> </a:t>
                      </a:r>
                      <a:endParaRPr lang="en-US"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dirty="0">
                          <a:effectLst/>
                        </a:rPr>
                        <a:t> </a:t>
                      </a:r>
                      <a:endParaRPr lang="en-US"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tc>
                  <a:txBody>
                    <a:bodyPr/>
                    <a:lstStyle/>
                    <a:p>
                      <a:pPr marL="0" marR="0">
                        <a:lnSpc>
                          <a:spcPct val="107000"/>
                        </a:lnSpc>
                        <a:spcBef>
                          <a:spcPts val="0"/>
                        </a:spcBef>
                        <a:spcAft>
                          <a:spcPts val="0"/>
                        </a:spcAft>
                      </a:pPr>
                      <a:r>
                        <a:rPr lang="en-US" sz="600" kern="100" dirty="0">
                          <a:effectLst/>
                        </a:rPr>
                        <a:t> </a:t>
                      </a:r>
                      <a:endParaRPr lang="en-US"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1309" marR="41309" marT="0" marB="0"/>
                </a:tc>
                <a:extLst>
                  <a:ext uri="{0D108BD9-81ED-4DB2-BD59-A6C34878D82A}">
                    <a16:rowId xmlns:a16="http://schemas.microsoft.com/office/drawing/2014/main" val="1092400718"/>
                  </a:ext>
                </a:extLst>
              </a:tr>
            </a:tbl>
          </a:graphicData>
        </a:graphic>
      </p:graphicFrame>
    </p:spTree>
    <p:extLst>
      <p:ext uri="{BB962C8B-B14F-4D97-AF65-F5344CB8AC3E}">
        <p14:creationId xmlns:p14="http://schemas.microsoft.com/office/powerpoint/2010/main" val="216492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11CE-18FF-A98F-50A2-EBCA8B35F61C}"/>
              </a:ext>
            </a:extLst>
          </p:cNvPr>
          <p:cNvSpPr>
            <a:spLocks noGrp="1"/>
          </p:cNvSpPr>
          <p:nvPr>
            <p:ph type="title"/>
          </p:nvPr>
        </p:nvSpPr>
        <p:spPr>
          <a:xfrm>
            <a:off x="0" y="52108"/>
            <a:ext cx="8229600" cy="857250"/>
          </a:xfrm>
        </p:spPr>
        <p:txBody>
          <a:bodyPr/>
          <a:lstStyle/>
          <a:p>
            <a:r>
              <a:rPr lang="en-US" dirty="0"/>
              <a:t>Amendment Request Notes</a:t>
            </a:r>
          </a:p>
        </p:txBody>
      </p:sp>
      <p:sp>
        <p:nvSpPr>
          <p:cNvPr id="3" name="Content Placeholder 2">
            <a:extLst>
              <a:ext uri="{FF2B5EF4-FFF2-40B4-BE49-F238E27FC236}">
                <a16:creationId xmlns:a16="http://schemas.microsoft.com/office/drawing/2014/main" id="{C0AF7286-0551-4D84-F61D-3F910E1EBF98}"/>
              </a:ext>
            </a:extLst>
          </p:cNvPr>
          <p:cNvSpPr>
            <a:spLocks noGrp="1"/>
          </p:cNvSpPr>
          <p:nvPr>
            <p:ph idx="1"/>
          </p:nvPr>
        </p:nvSpPr>
        <p:spPr/>
        <p:txBody>
          <a:bodyPr>
            <a:normAutofit/>
          </a:bodyPr>
          <a:lstStyle/>
          <a:p>
            <a:pPr marL="0" marR="0">
              <a:lnSpc>
                <a:spcPct val="107000"/>
              </a:lnSpc>
              <a:spcBef>
                <a:spcPts val="0"/>
              </a:spcBef>
              <a:spcAft>
                <a:spcPts val="800"/>
              </a:spcAft>
            </a:pPr>
            <a:r>
              <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*FY24 Allocation Request Summary</a:t>
            </a:r>
          </a:p>
          <a:p>
            <a:pPr marL="0" marR="0">
              <a:lnSpc>
                <a:spcPct val="107000"/>
              </a:lnSpc>
              <a:spcBef>
                <a:spcPts val="0"/>
              </a:spcBef>
              <a:spcAft>
                <a:spcPts val="800"/>
              </a:spcAft>
            </a:pPr>
            <a:r>
              <a:rPr lang="en-US" sz="1000" kern="100" dirty="0">
                <a:solidFill>
                  <a:schemeClr val="tx1"/>
                </a:solidFill>
                <a:effectLst/>
                <a:highlight>
                  <a:srgbClr val="00FF00"/>
                </a:highlight>
                <a:latin typeface="Aptos" panose="020B0004020202020204" pitchFamily="34" charset="0"/>
                <a:ea typeface="Aptos" panose="020B0004020202020204" pitchFamily="34" charset="0"/>
                <a:cs typeface="Times New Roman" panose="02020603050405020304" pitchFamily="18" charset="0"/>
              </a:rPr>
              <a:t>$250,000</a:t>
            </a:r>
            <a:r>
              <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Funds added from HHD Special Revenue for FY24</a:t>
            </a:r>
          </a:p>
          <a:p>
            <a:pPr marL="0" marR="0">
              <a:lnSpc>
                <a:spcPct val="107000"/>
              </a:lnSpc>
              <a:spcBef>
                <a:spcPts val="0"/>
              </a:spcBef>
              <a:spcAft>
                <a:spcPts val="800"/>
              </a:spcAft>
            </a:pPr>
            <a:r>
              <a:rPr lang="en-US" sz="1000" kern="100" dirty="0">
                <a:solidFill>
                  <a:schemeClr val="tx1"/>
                </a:solidFill>
                <a:effectLst/>
                <a:highlight>
                  <a:srgbClr val="00FF00"/>
                </a:highlight>
                <a:latin typeface="Aptos" panose="020B0004020202020204" pitchFamily="34" charset="0"/>
                <a:ea typeface="Aptos" panose="020B0004020202020204" pitchFamily="34" charset="0"/>
                <a:cs typeface="Times New Roman" panose="02020603050405020304" pitchFamily="18" charset="0"/>
              </a:rPr>
              <a:t>$200,000</a:t>
            </a:r>
            <a:r>
              <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Funds added from District Council Funds by former Council Member Cisneros to expand to 3 additional schools in district</a:t>
            </a:r>
          </a:p>
          <a:p>
            <a:pPr marL="0" marR="0">
              <a:lnSpc>
                <a:spcPct val="107000"/>
              </a:lnSpc>
              <a:spcBef>
                <a:spcPts val="0"/>
              </a:spcBef>
              <a:spcAft>
                <a:spcPts val="0"/>
              </a:spcAft>
            </a:pPr>
            <a:r>
              <a:rPr lang="en-US" sz="1000" u="sng" kern="100" dirty="0">
                <a:solidFill>
                  <a:schemeClr val="tx1"/>
                </a:solidFill>
                <a:effectLst/>
                <a:highlight>
                  <a:srgbClr val="00FF00"/>
                </a:highlight>
                <a:latin typeface="Aptos" panose="020B0004020202020204" pitchFamily="34" charset="0"/>
                <a:ea typeface="Aptos" panose="020B0004020202020204" pitchFamily="34" charset="0"/>
                <a:cs typeface="Times New Roman" panose="02020603050405020304" pitchFamily="18" charset="0"/>
              </a:rPr>
              <a:t>$350,000</a:t>
            </a:r>
            <a:r>
              <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Funds added from HHD Special Revenue for FY25 services and to cover funds that were not previously added with the contract </a:t>
            </a:r>
          </a:p>
          <a:p>
            <a:pPr marL="457200" marR="0" indent="171450">
              <a:lnSpc>
                <a:spcPct val="107000"/>
              </a:lnSpc>
              <a:spcBef>
                <a:spcPts val="0"/>
              </a:spcBef>
              <a:spcAft>
                <a:spcPts val="0"/>
              </a:spcAft>
            </a:pPr>
            <a:r>
              <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extension approved in FY20</a:t>
            </a:r>
          </a:p>
          <a:p>
            <a:pPr marL="0" marR="0">
              <a:lnSpc>
                <a:spcPct val="107000"/>
              </a:lnSpc>
              <a:spcBef>
                <a:spcPts val="0"/>
              </a:spcBef>
              <a:spcAft>
                <a:spcPts val="0"/>
              </a:spcAft>
            </a:pPr>
            <a:r>
              <a:rPr lang="en-US" sz="1000" kern="100" dirty="0">
                <a:solidFill>
                  <a:schemeClr val="tx1"/>
                </a:solidFill>
                <a:effectLst/>
                <a:highlight>
                  <a:srgbClr val="00FF00"/>
                </a:highlight>
                <a:latin typeface="Aptos" panose="020B0004020202020204" pitchFamily="34" charset="0"/>
                <a:ea typeface="Aptos" panose="020B0004020202020204" pitchFamily="34" charset="0"/>
                <a:cs typeface="Times New Roman" panose="02020603050405020304" pitchFamily="18" charset="0"/>
              </a:rPr>
              <a:t>$800,000</a:t>
            </a:r>
            <a:r>
              <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pPr>
            <a:r>
              <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**HHD is allocating an additional </a:t>
            </a:r>
            <a:r>
              <a:rPr lang="en-US"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rPr>
              <a:t>$100,000 </a:t>
            </a:r>
            <a:r>
              <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from 1115 waiver funds for FY25 to sustain expansion funded by one-time funds of $200K from             </a:t>
            </a:r>
          </a:p>
          <a:p>
            <a:pPr marL="0" marR="0">
              <a:spcBef>
                <a:spcPts val="0"/>
              </a:spcBef>
            </a:pPr>
            <a:r>
              <a:rPr lang="en-US" sz="10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     District H</a:t>
            </a:r>
            <a:endPar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Social Justice Learning Institute is increasing the match for FY25 to match HHD’s $100,000 increase in funding.</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endParaRPr lang="en-US" sz="1800" b="1" dirty="0">
              <a:solidFill>
                <a:schemeClr val="tx1"/>
              </a:solidFill>
              <a:latin typeface="Calibri" panose="020F0502020204030204" pitchFamily="34" charset="0"/>
              <a:ea typeface="Calibri" panose="020F0502020204030204" pitchFamily="34" charset="0"/>
            </a:endParaRPr>
          </a:p>
          <a:p>
            <a:pPr marL="0" marR="0">
              <a:spcBef>
                <a:spcPts val="0"/>
              </a:spcBef>
              <a:spcAft>
                <a:spcPts val="0"/>
              </a:spcAft>
            </a:pPr>
            <a:endParaRPr lang="en-US" sz="1800" b="1" dirty="0">
              <a:solidFill>
                <a:schemeClr val="tx1"/>
              </a:solidFill>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sz="1800" dirty="0">
              <a:solidFill>
                <a:schemeClr val="accent1"/>
              </a:solidFill>
              <a:latin typeface="72 Condensed" panose="020B0506030000000003" pitchFamily="34" charset="0"/>
              <a:cs typeface="72 Condensed" panose="020B0506030000000003" pitchFamily="34" charset="0"/>
            </a:endParaRPr>
          </a:p>
          <a:p>
            <a:endParaRPr lang="en-US" dirty="0"/>
          </a:p>
        </p:txBody>
      </p:sp>
    </p:spTree>
    <p:extLst>
      <p:ext uri="{BB962C8B-B14F-4D97-AF65-F5344CB8AC3E}">
        <p14:creationId xmlns:p14="http://schemas.microsoft.com/office/powerpoint/2010/main" val="15846493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4"/>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HHD">
      <a:dk1>
        <a:sysClr val="windowText" lastClr="000000"/>
      </a:dk1>
      <a:lt1>
        <a:sysClr val="window" lastClr="FFFFFF"/>
      </a:lt1>
      <a:dk2>
        <a:srgbClr val="CECECE"/>
      </a:dk2>
      <a:lt2>
        <a:srgbClr val="F09818"/>
      </a:lt2>
      <a:accent1>
        <a:srgbClr val="154872"/>
      </a:accent1>
      <a:accent2>
        <a:srgbClr val="CECECE"/>
      </a:accent2>
      <a:accent3>
        <a:srgbClr val="154872"/>
      </a:accent3>
      <a:accent4>
        <a:srgbClr val="CECECE"/>
      </a:accent4>
      <a:accent5>
        <a:srgbClr val="154872"/>
      </a:accent5>
      <a:accent6>
        <a:srgbClr val="CECECE"/>
      </a:accent6>
      <a:hlink>
        <a:srgbClr val="169EBE"/>
      </a:hlink>
      <a:folHlink>
        <a:srgbClr val="F0981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2B3A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HHD">
      <a:dk1>
        <a:sysClr val="windowText" lastClr="000000"/>
      </a:dk1>
      <a:lt1>
        <a:sysClr val="window" lastClr="FFFFFF"/>
      </a:lt1>
      <a:dk2>
        <a:srgbClr val="CECECE"/>
      </a:dk2>
      <a:lt2>
        <a:srgbClr val="F09818"/>
      </a:lt2>
      <a:accent1>
        <a:srgbClr val="154872"/>
      </a:accent1>
      <a:accent2>
        <a:srgbClr val="CECECE"/>
      </a:accent2>
      <a:accent3>
        <a:srgbClr val="154872"/>
      </a:accent3>
      <a:accent4>
        <a:srgbClr val="CECECE"/>
      </a:accent4>
      <a:accent5>
        <a:srgbClr val="154872"/>
      </a:accent5>
      <a:accent6>
        <a:srgbClr val="CECECE"/>
      </a:accent6>
      <a:hlink>
        <a:srgbClr val="169EBE"/>
      </a:hlink>
      <a:folHlink>
        <a:srgbClr val="F0981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2B3A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1380cbb-60e4-4c63-b884-31b7c243452f">
      <Terms xmlns="http://schemas.microsoft.com/office/infopath/2007/PartnerControls"/>
    </lcf76f155ced4ddcb4097134ff3c332f>
    <DateCreated xmlns="e1380cbb-60e4-4c63-b884-31b7c243452f" xsi:nil="true"/>
    <TaxCatchAll xmlns="df55768f-1f37-40c6-bf41-3f26be81f93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C0FE45B6124942B728734BB5EC8155" ma:contentTypeVersion="14" ma:contentTypeDescription="Create a new document." ma:contentTypeScope="" ma:versionID="04d1e3ffdac3ad3861753cb497515909">
  <xsd:schema xmlns:xsd="http://www.w3.org/2001/XMLSchema" xmlns:xs="http://www.w3.org/2001/XMLSchema" xmlns:p="http://schemas.microsoft.com/office/2006/metadata/properties" xmlns:ns2="e1380cbb-60e4-4c63-b884-31b7c243452f" xmlns:ns3="df55768f-1f37-40c6-bf41-3f26be81f93e" targetNamespace="http://schemas.microsoft.com/office/2006/metadata/properties" ma:root="true" ma:fieldsID="5279b1465d8edce46d91d0567eb3b0f5" ns2:_="" ns3:_="">
    <xsd:import namespace="e1380cbb-60e4-4c63-b884-31b7c243452f"/>
    <xsd:import namespace="df55768f-1f37-40c6-bf41-3f26be81f9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DateCreated"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380cbb-60e4-4c63-b884-31b7c24345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ad4032c-a330-4847-9ce1-ec5da46de39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DateCreated" ma:index="19" nillable="true" ma:displayName="Date Created" ma:format="DateOnly" ma:internalName="DateCreated">
      <xsd:simpleType>
        <xsd:restriction base="dms:DateTim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55768f-1f37-40c6-bf41-3f26be81f93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1341515-1398-422a-ae24-b9aa73900ec0}" ma:internalName="TaxCatchAll" ma:showField="CatchAllData" ma:web="df55768f-1f37-40c6-bf41-3f26be81f9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92BC09-FD7E-403E-BFF6-86513F41DE65}">
  <ds:schemaRefs>
    <ds:schemaRef ds:uri="http://purl.org/dc/elements/1.1/"/>
    <ds:schemaRef ds:uri="http://schemas.microsoft.com/office/2006/metadata/properties"/>
    <ds:schemaRef ds:uri="df55768f-1f37-40c6-bf41-3f26be81f93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e1380cbb-60e4-4c63-b884-31b7c243452f"/>
    <ds:schemaRef ds:uri="http://purl.org/dc/dcmitype/"/>
    <ds:schemaRef ds:uri="http://purl.org/dc/terms/"/>
  </ds:schemaRefs>
</ds:datastoreItem>
</file>

<file path=customXml/itemProps2.xml><?xml version="1.0" encoding="utf-8"?>
<ds:datastoreItem xmlns:ds="http://schemas.openxmlformats.org/officeDocument/2006/customXml" ds:itemID="{1AF0AE3F-883A-4420-82E9-0C28C59B30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380cbb-60e4-4c63-b884-31b7c243452f"/>
    <ds:schemaRef ds:uri="df55768f-1f37-40c6-bf41-3f26be81f9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2CEF7F-38D5-4F33-9291-17B01927DE81}">
  <ds:schemaRefs>
    <ds:schemaRef ds:uri="http://schemas.microsoft.com/sharepoint/v3/contenttype/forms"/>
  </ds:schemaRefs>
</ds:datastoreItem>
</file>

<file path=docMetadata/LabelInfo.xml><?xml version="1.0" encoding="utf-8"?>
<clbl:labelList xmlns:clbl="http://schemas.microsoft.com/office/2020/mipLabelMetadata">
  <clbl:label id="{57a85a10-258b-45b4-a519-c96c7721094c}" enabled="0" method="" siteId="{57a85a10-258b-45b4-a519-c96c7721094c}" removed="1"/>
</clbl:labelList>
</file>

<file path=docProps/app.xml><?xml version="1.0" encoding="utf-8"?>
<Properties xmlns="http://schemas.openxmlformats.org/officeDocument/2006/extended-properties" xmlns:vt="http://schemas.openxmlformats.org/officeDocument/2006/docPropsVTypes">
  <Template/>
  <TotalTime>6169</TotalTime>
  <Words>964</Words>
  <Application>Microsoft Office PowerPoint</Application>
  <PresentationFormat>On-screen Show (16:9)</PresentationFormat>
  <Paragraphs>206</Paragraphs>
  <Slides>10</Slides>
  <Notes>7</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10</vt:i4>
      </vt:variant>
    </vt:vector>
  </HeadingPairs>
  <TitlesOfParts>
    <vt:vector size="26" baseType="lpstr">
      <vt:lpstr>72 Condensed</vt:lpstr>
      <vt:lpstr>Aptos</vt:lpstr>
      <vt:lpstr>Arial</vt:lpstr>
      <vt:lpstr>Calibri</vt:lpstr>
      <vt:lpstr>Lato</vt:lpstr>
      <vt:lpstr>Lato Black</vt:lpstr>
      <vt:lpstr>Lato Light</vt:lpstr>
      <vt:lpstr>Lucida Grande</vt:lpstr>
      <vt:lpstr>Myriad Pro</vt:lpstr>
      <vt:lpstr>Raleway ExtraBold</vt:lpstr>
      <vt:lpstr>Raleway Light</vt:lpstr>
      <vt:lpstr>Times New Roman</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URBAN SCHOLAR SCHOOLS</vt:lpstr>
      <vt:lpstr>Amendment Request</vt:lpstr>
      <vt:lpstr>Amendment Request </vt:lpstr>
      <vt:lpstr>Amendment Request Notes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Shelton</dc:creator>
  <cp:lastModifiedBy>Harris, Judy - HHD</cp:lastModifiedBy>
  <cp:revision>117</cp:revision>
  <cp:lastPrinted>2024-04-15T22:11:28Z</cp:lastPrinted>
  <dcterms:created xsi:type="dcterms:W3CDTF">2017-07-06T16:58:50Z</dcterms:created>
  <dcterms:modified xsi:type="dcterms:W3CDTF">2024-04-16T02:29:27Z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2017-05-12T00:00:00Z</vt:filetime>
  </property>
  <property fmtid="{D5CDD505-2E9C-101B-9397-08002B2CF9AE}" pid="3" name="Creator">
    <vt:lpwstr>Microsoft® PowerPoint® 2010</vt:lpwstr>
  </property>
  <property fmtid="{D5CDD505-2E9C-101B-9397-08002B2CF9AE}" pid="4" name="LastSaved">
    <vt:filetime>2017-07-06T00:00:00Z</vt:filetime>
  </property>
  <property fmtid="{D5CDD505-2E9C-101B-9397-08002B2CF9AE}" pid="5" name="ContentTypeId">
    <vt:lpwstr>0x010100CFC0FE45B6124942B728734BB5EC8155</vt:lpwstr>
  </property>
  <property fmtid="{D5CDD505-2E9C-101B-9397-08002B2CF9AE}" pid="6" name="MediaServiceImageTags">
    <vt:lpwstr/>
  </property>
</Properties>
</file>